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01" r:id="rId3"/>
    <p:sldId id="258" r:id="rId4"/>
    <p:sldId id="259" r:id="rId5"/>
    <p:sldId id="30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8" r:id="rId18"/>
    <p:sldId id="272" r:id="rId19"/>
    <p:sldId id="273" r:id="rId20"/>
    <p:sldId id="275" r:id="rId21"/>
    <p:sldId id="276" r:id="rId22"/>
    <p:sldId id="277" r:id="rId23"/>
    <p:sldId id="278" r:id="rId24"/>
    <p:sldId id="282" r:id="rId25"/>
    <p:sldId id="283" r:id="rId26"/>
    <p:sldId id="280" r:id="rId27"/>
    <p:sldId id="281" r:id="rId28"/>
    <p:sldId id="285" r:id="rId29"/>
    <p:sldId id="286" r:id="rId30"/>
    <p:sldId id="287" r:id="rId31"/>
    <p:sldId id="288" r:id="rId32"/>
    <p:sldId id="289" r:id="rId33"/>
    <p:sldId id="290" r:id="rId34"/>
    <p:sldId id="302" r:id="rId35"/>
    <p:sldId id="257" r:id="rId36"/>
    <p:sldId id="293" r:id="rId37"/>
    <p:sldId id="299" r:id="rId38"/>
    <p:sldId id="295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2B801-33B2-4D34-AB09-668099944C0C}" v="15" dt="2021-06-03T00:31:41.031"/>
    <p1510:client id="{6C451DBB-892D-43DE-BE73-70544B1313CC}" v="72" dt="2021-06-03T03:00:04.156"/>
    <p1510:client id="{D1D5F659-9035-420D-BA68-189F70461BCA}" v="9" dt="2021-06-03T04:31:56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86650" autoAdjust="0"/>
  </p:normalViewPr>
  <p:slideViewPr>
    <p:cSldViewPr>
      <p:cViewPr varScale="1">
        <p:scale>
          <a:sx n="50" d="100"/>
          <a:sy n="50" d="100"/>
        </p:scale>
        <p:origin x="100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BE7DE-B268-4282-81D2-0A9B8BC73EB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B3EC-4700-48A5-820A-ECC7F8136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70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AB3EC-4700-48A5-820A-ECC7F81361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3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AB3EC-4700-48A5-820A-ECC7F81361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8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AB3EC-4700-48A5-820A-ECC7F81361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7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AB3EC-4700-48A5-820A-ECC7F81361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87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C3BE6-783B-48B9-BC41-2EBD2568C4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6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9" Type="http://schemas.openxmlformats.org/officeDocument/2006/relationships/image" Target="../media/image134.png"/><Relationship Id="rId3" Type="http://schemas.openxmlformats.org/officeDocument/2006/relationships/image" Target="../media/image100.png"/><Relationship Id="rId21" Type="http://schemas.openxmlformats.org/officeDocument/2006/relationships/image" Target="../media/image116.png"/><Relationship Id="rId34" Type="http://schemas.openxmlformats.org/officeDocument/2006/relationships/image" Target="../media/image12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2" Type="http://schemas.openxmlformats.org/officeDocument/2006/relationships/image" Target="../media/image99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41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40" Type="http://schemas.openxmlformats.org/officeDocument/2006/relationships/image" Target="../media/image135.png"/><Relationship Id="rId5" Type="http://schemas.openxmlformats.org/officeDocument/2006/relationships/image" Target="../media/image48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31" Type="http://schemas.openxmlformats.org/officeDocument/2006/relationships/image" Target="../media/image126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11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00.png"/><Relationship Id="rId21" Type="http://schemas.openxmlformats.org/officeDocument/2006/relationships/image" Target="../media/image146.png"/><Relationship Id="rId34" Type="http://schemas.openxmlformats.org/officeDocument/2006/relationships/image" Target="../media/image159.png"/><Relationship Id="rId7" Type="http://schemas.openxmlformats.org/officeDocument/2006/relationships/image" Target="../media/image103.png"/><Relationship Id="rId12" Type="http://schemas.openxmlformats.org/officeDocument/2006/relationships/image" Target="../media/image139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33" Type="http://schemas.openxmlformats.org/officeDocument/2006/relationships/image" Target="../media/image158.png"/><Relationship Id="rId2" Type="http://schemas.openxmlformats.org/officeDocument/2006/relationships/image" Target="../media/image137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9.png"/><Relationship Id="rId24" Type="http://schemas.openxmlformats.org/officeDocument/2006/relationships/image" Target="../media/image149.png"/><Relationship Id="rId32" Type="http://schemas.openxmlformats.org/officeDocument/2006/relationships/image" Target="../media/image157.png"/><Relationship Id="rId5" Type="http://schemas.openxmlformats.org/officeDocument/2006/relationships/image" Target="../media/image3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08.png"/><Relationship Id="rId19" Type="http://schemas.openxmlformats.org/officeDocument/2006/relationships/image" Target="../media/image144.png"/><Relationship Id="rId31" Type="http://schemas.openxmlformats.org/officeDocument/2006/relationships/image" Target="../media/image156.png"/><Relationship Id="rId4" Type="http://schemas.openxmlformats.org/officeDocument/2006/relationships/image" Target="../media/image48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pDklDpQ9Rk?feature=oembed" TargetMode="External"/><Relationship Id="rId5" Type="http://schemas.openxmlformats.org/officeDocument/2006/relationships/image" Target="../media/image161.jpe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166.png"/><Relationship Id="rId5" Type="http://schemas.openxmlformats.org/officeDocument/2006/relationships/image" Target="../media/image162.png"/><Relationship Id="rId10" Type="http://schemas.openxmlformats.org/officeDocument/2006/relationships/image" Target="../media/image165.png"/><Relationship Id="rId4" Type="http://schemas.openxmlformats.org/officeDocument/2006/relationships/image" Target="../media/image90.png"/><Relationship Id="rId9" Type="http://schemas.openxmlformats.org/officeDocument/2006/relationships/image" Target="../media/image1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9" Type="http://schemas.openxmlformats.org/officeDocument/2006/relationships/image" Target="../media/image203.png"/><Relationship Id="rId3" Type="http://schemas.openxmlformats.org/officeDocument/2006/relationships/image" Target="../media/image169.png"/><Relationship Id="rId21" Type="http://schemas.openxmlformats.org/officeDocument/2006/relationships/image" Target="../media/image187.png"/><Relationship Id="rId34" Type="http://schemas.openxmlformats.org/officeDocument/2006/relationships/image" Target="../media/image200.png"/><Relationship Id="rId42" Type="http://schemas.openxmlformats.org/officeDocument/2006/relationships/image" Target="../media/image206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3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png"/><Relationship Id="rId41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2.png"/><Relationship Id="rId40" Type="http://schemas.openxmlformats.org/officeDocument/2006/relationships/image" Target="../media/image204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31" Type="http://schemas.openxmlformats.org/officeDocument/2006/relationships/image" Target="../media/image197.png"/><Relationship Id="rId44" Type="http://schemas.openxmlformats.org/officeDocument/2006/relationships/image" Target="../media/image208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3.jpeg"/><Relationship Id="rId30" Type="http://schemas.openxmlformats.org/officeDocument/2006/relationships/image" Target="../media/image196.png"/><Relationship Id="rId35" Type="http://schemas.openxmlformats.org/officeDocument/2006/relationships/image" Target="../media/image48.png"/><Relationship Id="rId43" Type="http://schemas.openxmlformats.org/officeDocument/2006/relationships/image" Target="../media/image2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3.png"/><Relationship Id="rId10" Type="http://schemas.openxmlformats.org/officeDocument/2006/relationships/image" Target="../media/image211.png"/><Relationship Id="rId4" Type="http://schemas.openxmlformats.org/officeDocument/2006/relationships/image" Target="../media/image209.png"/><Relationship Id="rId9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4.png"/><Relationship Id="rId5" Type="http://schemas.openxmlformats.org/officeDocument/2006/relationships/image" Target="../media/image201.png"/><Relationship Id="rId10" Type="http://schemas.openxmlformats.org/officeDocument/2006/relationships/image" Target="../media/image205.png"/><Relationship Id="rId4" Type="http://schemas.openxmlformats.org/officeDocument/2006/relationships/image" Target="../media/image48.png"/><Relationship Id="rId9" Type="http://schemas.openxmlformats.org/officeDocument/2006/relationships/image" Target="../media/image2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3.png"/><Relationship Id="rId10" Type="http://schemas.openxmlformats.org/officeDocument/2006/relationships/image" Target="../media/image217.png"/><Relationship Id="rId4" Type="http://schemas.openxmlformats.org/officeDocument/2006/relationships/image" Target="../media/image215.png"/><Relationship Id="rId9" Type="http://schemas.openxmlformats.org/officeDocument/2006/relationships/image" Target="../media/image2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5.png"/><Relationship Id="rId3" Type="http://schemas.openxmlformats.org/officeDocument/2006/relationships/image" Target="../media/image219.png"/><Relationship Id="rId21" Type="http://schemas.openxmlformats.org/officeDocument/2006/relationships/image" Target="../media/image230.png"/><Relationship Id="rId34" Type="http://schemas.openxmlformats.org/officeDocument/2006/relationships/image" Target="../media/image204.png"/><Relationship Id="rId7" Type="http://schemas.openxmlformats.org/officeDocument/2006/relationships/image" Target="../media/image202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4.png"/><Relationship Id="rId33" Type="http://schemas.openxmlformats.org/officeDocument/2006/relationships/image" Target="../media/image242.png"/><Relationship Id="rId2" Type="http://schemas.openxmlformats.org/officeDocument/2006/relationships/image" Target="../media/image218.png"/><Relationship Id="rId16" Type="http://schemas.openxmlformats.org/officeDocument/2006/relationships/image" Target="../media/image227.png"/><Relationship Id="rId20" Type="http://schemas.openxmlformats.org/officeDocument/2006/relationships/image" Target="../media/image153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22.png"/><Relationship Id="rId24" Type="http://schemas.openxmlformats.org/officeDocument/2006/relationships/image" Target="../media/image233.png"/><Relationship Id="rId32" Type="http://schemas.openxmlformats.org/officeDocument/2006/relationships/image" Target="../media/image241.png"/><Relationship Id="rId5" Type="http://schemas.openxmlformats.org/officeDocument/2006/relationships/image" Target="../media/image48.png"/><Relationship Id="rId15" Type="http://schemas.openxmlformats.org/officeDocument/2006/relationships/image" Target="../media/image226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36" Type="http://schemas.openxmlformats.org/officeDocument/2006/relationships/image" Target="../media/image243.png"/><Relationship Id="rId10" Type="http://schemas.openxmlformats.org/officeDocument/2006/relationships/image" Target="../media/image221.png"/><Relationship Id="rId19" Type="http://schemas.openxmlformats.org/officeDocument/2006/relationships/image" Target="../media/image152.png"/><Relationship Id="rId31" Type="http://schemas.openxmlformats.org/officeDocument/2006/relationships/image" Target="../media/image240.png"/><Relationship Id="rId4" Type="http://schemas.openxmlformats.org/officeDocument/2006/relationships/image" Target="../media/image220.png"/><Relationship Id="rId9" Type="http://schemas.openxmlformats.org/officeDocument/2006/relationships/image" Target="../media/image203.png"/><Relationship Id="rId14" Type="http://schemas.openxmlformats.org/officeDocument/2006/relationships/image" Target="../media/image225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Relationship Id="rId35" Type="http://schemas.openxmlformats.org/officeDocument/2006/relationships/image" Target="../media/image2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48.png"/><Relationship Id="rId7" Type="http://schemas.openxmlformats.org/officeDocument/2006/relationships/image" Target="../media/image204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46.png"/><Relationship Id="rId10" Type="http://schemas.openxmlformats.org/officeDocument/2006/relationships/image" Target="../media/image3.png"/><Relationship Id="rId4" Type="http://schemas.openxmlformats.org/officeDocument/2006/relationships/image" Target="../media/image245.png"/><Relationship Id="rId9" Type="http://schemas.openxmlformats.org/officeDocument/2006/relationships/image" Target="../media/image2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53.png"/><Relationship Id="rId18" Type="http://schemas.openxmlformats.org/officeDocument/2006/relationships/image" Target="../media/image258.png"/><Relationship Id="rId26" Type="http://schemas.openxmlformats.org/officeDocument/2006/relationships/image" Target="../media/image266.png"/><Relationship Id="rId3" Type="http://schemas.openxmlformats.org/officeDocument/2006/relationships/image" Target="../media/image245.png"/><Relationship Id="rId21" Type="http://schemas.openxmlformats.org/officeDocument/2006/relationships/image" Target="../media/image261.png"/><Relationship Id="rId7" Type="http://schemas.openxmlformats.org/officeDocument/2006/relationships/image" Target="../media/image204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5" Type="http://schemas.openxmlformats.org/officeDocument/2006/relationships/image" Target="../media/image265.png"/><Relationship Id="rId2" Type="http://schemas.openxmlformats.org/officeDocument/2006/relationships/image" Target="../media/image48.png"/><Relationship Id="rId16" Type="http://schemas.openxmlformats.org/officeDocument/2006/relationships/image" Target="../media/image256.png"/><Relationship Id="rId20" Type="http://schemas.openxmlformats.org/officeDocument/2006/relationships/image" Target="../media/image260.png"/><Relationship Id="rId29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51.png"/><Relationship Id="rId24" Type="http://schemas.openxmlformats.org/officeDocument/2006/relationships/image" Target="../media/image264.png"/><Relationship Id="rId32" Type="http://schemas.openxmlformats.org/officeDocument/2006/relationships/image" Target="../media/image272.png"/><Relationship Id="rId5" Type="http://schemas.openxmlformats.org/officeDocument/2006/relationships/image" Target="../media/image3.png"/><Relationship Id="rId15" Type="http://schemas.openxmlformats.org/officeDocument/2006/relationships/image" Target="../media/image255.png"/><Relationship Id="rId23" Type="http://schemas.openxmlformats.org/officeDocument/2006/relationships/image" Target="../media/image263.png"/><Relationship Id="rId28" Type="http://schemas.openxmlformats.org/officeDocument/2006/relationships/image" Target="../media/image268.png"/><Relationship Id="rId10" Type="http://schemas.openxmlformats.org/officeDocument/2006/relationships/image" Target="../media/image250.png"/><Relationship Id="rId19" Type="http://schemas.openxmlformats.org/officeDocument/2006/relationships/image" Target="../media/image259.png"/><Relationship Id="rId31" Type="http://schemas.openxmlformats.org/officeDocument/2006/relationships/image" Target="../media/image271.png"/><Relationship Id="rId4" Type="http://schemas.openxmlformats.org/officeDocument/2006/relationships/image" Target="../media/image248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Relationship Id="rId22" Type="http://schemas.openxmlformats.org/officeDocument/2006/relationships/image" Target="../media/image262.png"/><Relationship Id="rId27" Type="http://schemas.openxmlformats.org/officeDocument/2006/relationships/image" Target="../media/image267.png"/><Relationship Id="rId30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53.png"/><Relationship Id="rId18" Type="http://schemas.openxmlformats.org/officeDocument/2006/relationships/image" Target="../media/image275.png"/><Relationship Id="rId26" Type="http://schemas.openxmlformats.org/officeDocument/2006/relationships/image" Target="../media/image276.png"/><Relationship Id="rId3" Type="http://schemas.openxmlformats.org/officeDocument/2006/relationships/image" Target="../media/image245.png"/><Relationship Id="rId21" Type="http://schemas.openxmlformats.org/officeDocument/2006/relationships/image" Target="../media/image254.png"/><Relationship Id="rId7" Type="http://schemas.openxmlformats.org/officeDocument/2006/relationships/image" Target="../media/image204.png"/><Relationship Id="rId12" Type="http://schemas.openxmlformats.org/officeDocument/2006/relationships/image" Target="../media/image252.png"/><Relationship Id="rId17" Type="http://schemas.openxmlformats.org/officeDocument/2006/relationships/image" Target="../media/image274.png"/><Relationship Id="rId25" Type="http://schemas.openxmlformats.org/officeDocument/2006/relationships/image" Target="../media/image258.png"/><Relationship Id="rId2" Type="http://schemas.openxmlformats.org/officeDocument/2006/relationships/image" Target="../media/image48.png"/><Relationship Id="rId16" Type="http://schemas.openxmlformats.org/officeDocument/2006/relationships/image" Target="../media/image261.png"/><Relationship Id="rId20" Type="http://schemas.openxmlformats.org/officeDocument/2006/relationships/image" Target="../media/image265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51.png"/><Relationship Id="rId24" Type="http://schemas.openxmlformats.org/officeDocument/2006/relationships/image" Target="../media/image269.png"/><Relationship Id="rId32" Type="http://schemas.openxmlformats.org/officeDocument/2006/relationships/image" Target="../media/image281.png"/><Relationship Id="rId5" Type="http://schemas.openxmlformats.org/officeDocument/2006/relationships/image" Target="../media/image3.png"/><Relationship Id="rId15" Type="http://schemas.openxmlformats.org/officeDocument/2006/relationships/image" Target="../media/image260.png"/><Relationship Id="rId23" Type="http://schemas.openxmlformats.org/officeDocument/2006/relationships/image" Target="../media/image271.png"/><Relationship Id="rId28" Type="http://schemas.openxmlformats.org/officeDocument/2006/relationships/image" Target="../media/image272.png"/><Relationship Id="rId10" Type="http://schemas.openxmlformats.org/officeDocument/2006/relationships/image" Target="../media/image250.png"/><Relationship Id="rId19" Type="http://schemas.openxmlformats.org/officeDocument/2006/relationships/image" Target="../media/image264.png"/><Relationship Id="rId31" Type="http://schemas.openxmlformats.org/officeDocument/2006/relationships/image" Target="../media/image280.png"/><Relationship Id="rId4" Type="http://schemas.openxmlformats.org/officeDocument/2006/relationships/image" Target="../media/image248.png"/><Relationship Id="rId9" Type="http://schemas.openxmlformats.org/officeDocument/2006/relationships/image" Target="../media/image273.png"/><Relationship Id="rId14" Type="http://schemas.openxmlformats.org/officeDocument/2006/relationships/image" Target="../media/image259.png"/><Relationship Id="rId22" Type="http://schemas.openxmlformats.org/officeDocument/2006/relationships/image" Target="../media/image270.png"/><Relationship Id="rId27" Type="http://schemas.openxmlformats.org/officeDocument/2006/relationships/image" Target="../media/image277.png"/><Relationship Id="rId30" Type="http://schemas.openxmlformats.org/officeDocument/2006/relationships/image" Target="../media/image2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53.png"/><Relationship Id="rId18" Type="http://schemas.openxmlformats.org/officeDocument/2006/relationships/image" Target="../media/image284.png"/><Relationship Id="rId26" Type="http://schemas.openxmlformats.org/officeDocument/2006/relationships/image" Target="../media/image278.png"/><Relationship Id="rId3" Type="http://schemas.openxmlformats.org/officeDocument/2006/relationships/image" Target="../media/image245.png"/><Relationship Id="rId21" Type="http://schemas.openxmlformats.org/officeDocument/2006/relationships/image" Target="../media/image254.png"/><Relationship Id="rId7" Type="http://schemas.openxmlformats.org/officeDocument/2006/relationships/image" Target="../media/image204.png"/><Relationship Id="rId12" Type="http://schemas.openxmlformats.org/officeDocument/2006/relationships/image" Target="../media/image252.png"/><Relationship Id="rId17" Type="http://schemas.openxmlformats.org/officeDocument/2006/relationships/image" Target="../media/image283.png"/><Relationship Id="rId25" Type="http://schemas.openxmlformats.org/officeDocument/2006/relationships/image" Target="../media/image287.png"/><Relationship Id="rId2" Type="http://schemas.openxmlformats.org/officeDocument/2006/relationships/image" Target="../media/image48.png"/><Relationship Id="rId16" Type="http://schemas.openxmlformats.org/officeDocument/2006/relationships/image" Target="../media/image261.png"/><Relationship Id="rId20" Type="http://schemas.openxmlformats.org/officeDocument/2006/relationships/image" Target="../media/image265.png"/><Relationship Id="rId29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51.png"/><Relationship Id="rId24" Type="http://schemas.openxmlformats.org/officeDocument/2006/relationships/image" Target="../media/image286.png"/><Relationship Id="rId32" Type="http://schemas.openxmlformats.org/officeDocument/2006/relationships/image" Target="../media/image256.png"/><Relationship Id="rId5" Type="http://schemas.openxmlformats.org/officeDocument/2006/relationships/image" Target="../media/image3.png"/><Relationship Id="rId15" Type="http://schemas.openxmlformats.org/officeDocument/2006/relationships/image" Target="../media/image260.png"/><Relationship Id="rId23" Type="http://schemas.openxmlformats.org/officeDocument/2006/relationships/image" Target="../media/image258.png"/><Relationship Id="rId28" Type="http://schemas.openxmlformats.org/officeDocument/2006/relationships/image" Target="../media/image280.png"/><Relationship Id="rId10" Type="http://schemas.openxmlformats.org/officeDocument/2006/relationships/image" Target="../media/image250.png"/><Relationship Id="rId19" Type="http://schemas.openxmlformats.org/officeDocument/2006/relationships/image" Target="../media/image264.png"/><Relationship Id="rId31" Type="http://schemas.openxmlformats.org/officeDocument/2006/relationships/image" Target="../media/image268.png"/><Relationship Id="rId4" Type="http://schemas.openxmlformats.org/officeDocument/2006/relationships/image" Target="../media/image248.png"/><Relationship Id="rId9" Type="http://schemas.openxmlformats.org/officeDocument/2006/relationships/image" Target="../media/image282.png"/><Relationship Id="rId14" Type="http://schemas.openxmlformats.org/officeDocument/2006/relationships/image" Target="../media/image259.png"/><Relationship Id="rId22" Type="http://schemas.openxmlformats.org/officeDocument/2006/relationships/image" Target="../media/image285.png"/><Relationship Id="rId27" Type="http://schemas.openxmlformats.org/officeDocument/2006/relationships/image" Target="../media/image279.png"/><Relationship Id="rId30" Type="http://schemas.openxmlformats.org/officeDocument/2006/relationships/image" Target="../media/image2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26" Type="http://schemas.openxmlformats.org/officeDocument/2006/relationships/image" Target="../media/image307.png"/><Relationship Id="rId3" Type="http://schemas.openxmlformats.org/officeDocument/2006/relationships/image" Target="../media/image289.png"/><Relationship Id="rId21" Type="http://schemas.openxmlformats.org/officeDocument/2006/relationships/image" Target="../media/image302.png"/><Relationship Id="rId34" Type="http://schemas.openxmlformats.org/officeDocument/2006/relationships/image" Target="../media/image315.png"/><Relationship Id="rId7" Type="http://schemas.openxmlformats.org/officeDocument/2006/relationships/image" Target="../media/image292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5" Type="http://schemas.openxmlformats.org/officeDocument/2006/relationships/image" Target="../media/image306.png"/><Relationship Id="rId33" Type="http://schemas.openxmlformats.org/officeDocument/2006/relationships/image" Target="../media/image314.png"/><Relationship Id="rId2" Type="http://schemas.openxmlformats.org/officeDocument/2006/relationships/image" Target="../media/image288.png"/><Relationship Id="rId16" Type="http://schemas.openxmlformats.org/officeDocument/2006/relationships/image" Target="../media/image297.png"/><Relationship Id="rId20" Type="http://schemas.openxmlformats.org/officeDocument/2006/relationships/image" Target="../media/image301.png"/><Relationship Id="rId29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05.png"/><Relationship Id="rId24" Type="http://schemas.openxmlformats.org/officeDocument/2006/relationships/image" Target="../media/image305.png"/><Relationship Id="rId32" Type="http://schemas.openxmlformats.org/officeDocument/2006/relationships/image" Target="../media/image313.png"/><Relationship Id="rId5" Type="http://schemas.openxmlformats.org/officeDocument/2006/relationships/image" Target="../media/image48.png"/><Relationship Id="rId15" Type="http://schemas.openxmlformats.org/officeDocument/2006/relationships/image" Target="../media/image296.png"/><Relationship Id="rId23" Type="http://schemas.openxmlformats.org/officeDocument/2006/relationships/image" Target="../media/image304.png"/><Relationship Id="rId28" Type="http://schemas.openxmlformats.org/officeDocument/2006/relationships/image" Target="../media/image309.png"/><Relationship Id="rId36" Type="http://schemas.openxmlformats.org/officeDocument/2006/relationships/image" Target="../media/image317.png"/><Relationship Id="rId10" Type="http://schemas.openxmlformats.org/officeDocument/2006/relationships/image" Target="../media/image204.png"/><Relationship Id="rId19" Type="http://schemas.openxmlformats.org/officeDocument/2006/relationships/image" Target="../media/image300.png"/><Relationship Id="rId31" Type="http://schemas.openxmlformats.org/officeDocument/2006/relationships/image" Target="../media/image312.png"/><Relationship Id="rId4" Type="http://schemas.openxmlformats.org/officeDocument/2006/relationships/image" Target="../media/image290.png"/><Relationship Id="rId9" Type="http://schemas.openxmlformats.org/officeDocument/2006/relationships/image" Target="../media/image203.png"/><Relationship Id="rId14" Type="http://schemas.openxmlformats.org/officeDocument/2006/relationships/image" Target="../media/image295.png"/><Relationship Id="rId22" Type="http://schemas.openxmlformats.org/officeDocument/2006/relationships/image" Target="../media/image303.png"/><Relationship Id="rId27" Type="http://schemas.openxmlformats.org/officeDocument/2006/relationships/image" Target="../media/image308.png"/><Relationship Id="rId30" Type="http://schemas.openxmlformats.org/officeDocument/2006/relationships/image" Target="../media/image311.png"/><Relationship Id="rId35" Type="http://schemas.openxmlformats.org/officeDocument/2006/relationships/image" Target="../media/image3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3" Type="http://schemas.openxmlformats.org/officeDocument/2006/relationships/image" Target="../media/image291.png"/><Relationship Id="rId7" Type="http://schemas.openxmlformats.org/officeDocument/2006/relationships/image" Target="../media/image204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" Type="http://schemas.openxmlformats.org/officeDocument/2006/relationships/image" Target="../media/image48.png"/><Relationship Id="rId16" Type="http://schemas.openxmlformats.org/officeDocument/2006/relationships/image" Target="../media/image325.png"/><Relationship Id="rId20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320.png"/><Relationship Id="rId5" Type="http://schemas.openxmlformats.org/officeDocument/2006/relationships/image" Target="../media/image3.png"/><Relationship Id="rId15" Type="http://schemas.openxmlformats.org/officeDocument/2006/relationships/image" Target="../media/image324.png"/><Relationship Id="rId10" Type="http://schemas.openxmlformats.org/officeDocument/2006/relationships/image" Target="../media/image319.png"/><Relationship Id="rId19" Type="http://schemas.openxmlformats.org/officeDocument/2006/relationships/image" Target="../media/image328.png"/><Relationship Id="rId4" Type="http://schemas.openxmlformats.org/officeDocument/2006/relationships/image" Target="../media/image292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335.png"/><Relationship Id="rId3" Type="http://schemas.openxmlformats.org/officeDocument/2006/relationships/image" Target="../media/image291.png"/><Relationship Id="rId7" Type="http://schemas.openxmlformats.org/officeDocument/2006/relationships/image" Target="../media/image331.png"/><Relationship Id="rId12" Type="http://schemas.openxmlformats.org/officeDocument/2006/relationships/image" Target="../media/image334.png"/><Relationship Id="rId2" Type="http://schemas.openxmlformats.org/officeDocument/2006/relationships/image" Target="../media/image48.png"/><Relationship Id="rId16" Type="http://schemas.openxmlformats.org/officeDocument/2006/relationships/image" Target="../media/image3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333.png"/><Relationship Id="rId5" Type="http://schemas.openxmlformats.org/officeDocument/2006/relationships/image" Target="../media/image3.png"/><Relationship Id="rId15" Type="http://schemas.openxmlformats.org/officeDocument/2006/relationships/image" Target="../media/image337.png"/><Relationship Id="rId10" Type="http://schemas.openxmlformats.org/officeDocument/2006/relationships/image" Target="../media/image332.png"/><Relationship Id="rId4" Type="http://schemas.openxmlformats.org/officeDocument/2006/relationships/image" Target="../media/image330.png"/><Relationship Id="rId9" Type="http://schemas.openxmlformats.org/officeDocument/2006/relationships/image" Target="../media/image205.png"/><Relationship Id="rId14" Type="http://schemas.openxmlformats.org/officeDocument/2006/relationships/image" Target="../media/image3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04.png"/><Relationship Id="rId18" Type="http://schemas.openxmlformats.org/officeDocument/2006/relationships/image" Target="../media/image343.png"/><Relationship Id="rId26" Type="http://schemas.openxmlformats.org/officeDocument/2006/relationships/image" Target="../media/image351.png"/><Relationship Id="rId3" Type="http://schemas.microsoft.com/office/2007/relationships/media" Target="../media/media2.wav"/><Relationship Id="rId21" Type="http://schemas.openxmlformats.org/officeDocument/2006/relationships/image" Target="../media/image346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03.png"/><Relationship Id="rId17" Type="http://schemas.openxmlformats.org/officeDocument/2006/relationships/image" Target="../media/image342.png"/><Relationship Id="rId25" Type="http://schemas.openxmlformats.org/officeDocument/2006/relationships/image" Target="../media/image350.png"/><Relationship Id="rId2" Type="http://schemas.openxmlformats.org/officeDocument/2006/relationships/audio" Target="../media/media1.wav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29" Type="http://schemas.openxmlformats.org/officeDocument/2006/relationships/image" Target="../media/image354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3.png"/><Relationship Id="rId24" Type="http://schemas.openxmlformats.org/officeDocument/2006/relationships/image" Target="../media/image349.png"/><Relationship Id="rId32" Type="http://schemas.openxmlformats.org/officeDocument/2006/relationships/image" Target="../media/image357.png"/><Relationship Id="rId5" Type="http://schemas.microsoft.com/office/2007/relationships/media" Target="../media/media3.wav"/><Relationship Id="rId15" Type="http://schemas.openxmlformats.org/officeDocument/2006/relationships/image" Target="../media/image340.png"/><Relationship Id="rId23" Type="http://schemas.openxmlformats.org/officeDocument/2006/relationships/image" Target="../media/image348.png"/><Relationship Id="rId28" Type="http://schemas.openxmlformats.org/officeDocument/2006/relationships/image" Target="../media/image353.png"/><Relationship Id="rId10" Type="http://schemas.openxmlformats.org/officeDocument/2006/relationships/image" Target="../media/image339.png"/><Relationship Id="rId19" Type="http://schemas.openxmlformats.org/officeDocument/2006/relationships/image" Target="../media/image344.png"/><Relationship Id="rId31" Type="http://schemas.openxmlformats.org/officeDocument/2006/relationships/image" Target="../media/image356.png"/><Relationship Id="rId4" Type="http://schemas.openxmlformats.org/officeDocument/2006/relationships/audio" Target="../media/media2.wav"/><Relationship Id="rId9" Type="http://schemas.openxmlformats.org/officeDocument/2006/relationships/image" Target="../media/image291.png"/><Relationship Id="rId14" Type="http://schemas.openxmlformats.org/officeDocument/2006/relationships/image" Target="../media/image205.png"/><Relationship Id="rId22" Type="http://schemas.openxmlformats.org/officeDocument/2006/relationships/image" Target="../media/image347.png"/><Relationship Id="rId27" Type="http://schemas.openxmlformats.org/officeDocument/2006/relationships/image" Target="../media/image352.png"/><Relationship Id="rId30" Type="http://schemas.openxmlformats.org/officeDocument/2006/relationships/image" Target="../media/image3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364.png"/><Relationship Id="rId18" Type="http://schemas.openxmlformats.org/officeDocument/2006/relationships/image" Target="../media/image369.png"/><Relationship Id="rId26" Type="http://schemas.openxmlformats.org/officeDocument/2006/relationships/image" Target="../media/image377.png"/><Relationship Id="rId39" Type="http://schemas.openxmlformats.org/officeDocument/2006/relationships/image" Target="../media/image390.png"/><Relationship Id="rId3" Type="http://schemas.openxmlformats.org/officeDocument/2006/relationships/image" Target="../media/image358.png"/><Relationship Id="rId21" Type="http://schemas.openxmlformats.org/officeDocument/2006/relationships/image" Target="../media/image372.png"/><Relationship Id="rId34" Type="http://schemas.openxmlformats.org/officeDocument/2006/relationships/image" Target="../media/image385.png"/><Relationship Id="rId7" Type="http://schemas.openxmlformats.org/officeDocument/2006/relationships/image" Target="../media/image204.png"/><Relationship Id="rId12" Type="http://schemas.openxmlformats.org/officeDocument/2006/relationships/image" Target="../media/image363.png"/><Relationship Id="rId17" Type="http://schemas.openxmlformats.org/officeDocument/2006/relationships/image" Target="../media/image368.png"/><Relationship Id="rId25" Type="http://schemas.openxmlformats.org/officeDocument/2006/relationships/image" Target="../media/image376.png"/><Relationship Id="rId33" Type="http://schemas.openxmlformats.org/officeDocument/2006/relationships/image" Target="../media/image384.png"/><Relationship Id="rId38" Type="http://schemas.openxmlformats.org/officeDocument/2006/relationships/image" Target="../media/image389.png"/><Relationship Id="rId2" Type="http://schemas.openxmlformats.org/officeDocument/2006/relationships/image" Target="../media/image48.png"/><Relationship Id="rId16" Type="http://schemas.openxmlformats.org/officeDocument/2006/relationships/image" Target="../media/image367.png"/><Relationship Id="rId20" Type="http://schemas.openxmlformats.org/officeDocument/2006/relationships/image" Target="../media/image371.png"/><Relationship Id="rId29" Type="http://schemas.openxmlformats.org/officeDocument/2006/relationships/image" Target="../media/image3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362.png"/><Relationship Id="rId24" Type="http://schemas.openxmlformats.org/officeDocument/2006/relationships/image" Target="../media/image375.png"/><Relationship Id="rId32" Type="http://schemas.openxmlformats.org/officeDocument/2006/relationships/image" Target="../media/image383.png"/><Relationship Id="rId37" Type="http://schemas.openxmlformats.org/officeDocument/2006/relationships/image" Target="../media/image388.png"/><Relationship Id="rId40" Type="http://schemas.openxmlformats.org/officeDocument/2006/relationships/image" Target="../media/image391.png"/><Relationship Id="rId5" Type="http://schemas.openxmlformats.org/officeDocument/2006/relationships/image" Target="../media/image3.png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28" Type="http://schemas.openxmlformats.org/officeDocument/2006/relationships/image" Target="../media/image379.png"/><Relationship Id="rId36" Type="http://schemas.openxmlformats.org/officeDocument/2006/relationships/image" Target="../media/image387.png"/><Relationship Id="rId10" Type="http://schemas.openxmlformats.org/officeDocument/2006/relationships/image" Target="../media/image361.png"/><Relationship Id="rId19" Type="http://schemas.openxmlformats.org/officeDocument/2006/relationships/image" Target="../media/image370.png"/><Relationship Id="rId31" Type="http://schemas.openxmlformats.org/officeDocument/2006/relationships/image" Target="../media/image382.png"/><Relationship Id="rId4" Type="http://schemas.openxmlformats.org/officeDocument/2006/relationships/image" Target="../media/image359.pn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Relationship Id="rId22" Type="http://schemas.openxmlformats.org/officeDocument/2006/relationships/image" Target="../media/image373.png"/><Relationship Id="rId27" Type="http://schemas.openxmlformats.org/officeDocument/2006/relationships/image" Target="../media/image378.png"/><Relationship Id="rId30" Type="http://schemas.openxmlformats.org/officeDocument/2006/relationships/image" Target="../media/image381.png"/><Relationship Id="rId35" Type="http://schemas.openxmlformats.org/officeDocument/2006/relationships/image" Target="../media/image3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396.png"/><Relationship Id="rId3" Type="http://schemas.openxmlformats.org/officeDocument/2006/relationships/image" Target="../media/image358.png"/><Relationship Id="rId7" Type="http://schemas.openxmlformats.org/officeDocument/2006/relationships/image" Target="../media/image204.png"/><Relationship Id="rId12" Type="http://schemas.openxmlformats.org/officeDocument/2006/relationships/image" Target="../media/image395.png"/><Relationship Id="rId17" Type="http://schemas.openxmlformats.org/officeDocument/2006/relationships/image" Target="../media/image400.png"/><Relationship Id="rId2" Type="http://schemas.openxmlformats.org/officeDocument/2006/relationships/image" Target="../media/image48.png"/><Relationship Id="rId16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394.png"/><Relationship Id="rId5" Type="http://schemas.openxmlformats.org/officeDocument/2006/relationships/image" Target="../media/image3.png"/><Relationship Id="rId15" Type="http://schemas.openxmlformats.org/officeDocument/2006/relationships/image" Target="../media/image398.png"/><Relationship Id="rId10" Type="http://schemas.openxmlformats.org/officeDocument/2006/relationships/image" Target="../media/image393.png"/><Relationship Id="rId4" Type="http://schemas.openxmlformats.org/officeDocument/2006/relationships/image" Target="../media/image359.png"/><Relationship Id="rId9" Type="http://schemas.openxmlformats.org/officeDocument/2006/relationships/image" Target="../media/image392.png"/><Relationship Id="rId14" Type="http://schemas.openxmlformats.org/officeDocument/2006/relationships/image" Target="../media/image3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404.png"/><Relationship Id="rId3" Type="http://schemas.openxmlformats.org/officeDocument/2006/relationships/image" Target="../media/image358.png"/><Relationship Id="rId7" Type="http://schemas.openxmlformats.org/officeDocument/2006/relationships/image" Target="../media/image204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48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402.png"/><Relationship Id="rId5" Type="http://schemas.openxmlformats.org/officeDocument/2006/relationships/image" Target="../media/image3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59.png"/><Relationship Id="rId9" Type="http://schemas.openxmlformats.org/officeDocument/2006/relationships/image" Target="../media/image392.png"/><Relationship Id="rId14" Type="http://schemas.openxmlformats.org/officeDocument/2006/relationships/image" Target="../media/image4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414.png"/><Relationship Id="rId3" Type="http://schemas.openxmlformats.org/officeDocument/2006/relationships/image" Target="../media/image358.png"/><Relationship Id="rId7" Type="http://schemas.openxmlformats.org/officeDocument/2006/relationships/image" Target="../media/image204.png"/><Relationship Id="rId12" Type="http://schemas.openxmlformats.org/officeDocument/2006/relationships/image" Target="../media/image4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412.png"/><Relationship Id="rId5" Type="http://schemas.openxmlformats.org/officeDocument/2006/relationships/image" Target="../media/image3.png"/><Relationship Id="rId10" Type="http://schemas.openxmlformats.org/officeDocument/2006/relationships/image" Target="../media/image411.png"/><Relationship Id="rId4" Type="http://schemas.openxmlformats.org/officeDocument/2006/relationships/image" Target="../media/image409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420.png"/><Relationship Id="rId18" Type="http://schemas.openxmlformats.org/officeDocument/2006/relationships/image" Target="../media/image425.png"/><Relationship Id="rId3" Type="http://schemas.openxmlformats.org/officeDocument/2006/relationships/image" Target="../media/image358.png"/><Relationship Id="rId7" Type="http://schemas.openxmlformats.org/officeDocument/2006/relationships/image" Target="../media/image204.png"/><Relationship Id="rId12" Type="http://schemas.openxmlformats.org/officeDocument/2006/relationships/image" Target="../media/image419.png"/><Relationship Id="rId17" Type="http://schemas.openxmlformats.org/officeDocument/2006/relationships/image" Target="../media/image424.png"/><Relationship Id="rId2" Type="http://schemas.openxmlformats.org/officeDocument/2006/relationships/image" Target="../media/image48.png"/><Relationship Id="rId16" Type="http://schemas.openxmlformats.org/officeDocument/2006/relationships/image" Target="../media/image4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418.png"/><Relationship Id="rId5" Type="http://schemas.openxmlformats.org/officeDocument/2006/relationships/image" Target="../media/image3.png"/><Relationship Id="rId15" Type="http://schemas.openxmlformats.org/officeDocument/2006/relationships/image" Target="../media/image422.png"/><Relationship Id="rId10" Type="http://schemas.openxmlformats.org/officeDocument/2006/relationships/image" Target="../media/image417.png"/><Relationship Id="rId19" Type="http://schemas.openxmlformats.org/officeDocument/2006/relationships/image" Target="../media/image426.png"/><Relationship Id="rId4" Type="http://schemas.openxmlformats.org/officeDocument/2006/relationships/image" Target="../media/image409.png"/><Relationship Id="rId9" Type="http://schemas.openxmlformats.org/officeDocument/2006/relationships/image" Target="../media/image416.png"/><Relationship Id="rId14" Type="http://schemas.openxmlformats.org/officeDocument/2006/relationships/image" Target="../media/image4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13" Type="http://schemas.openxmlformats.org/officeDocument/2006/relationships/image" Target="../media/image430.png"/><Relationship Id="rId3" Type="http://schemas.openxmlformats.org/officeDocument/2006/relationships/image" Target="../media/image358.png"/><Relationship Id="rId7" Type="http://schemas.openxmlformats.org/officeDocument/2006/relationships/image" Target="../media/image427.png"/><Relationship Id="rId12" Type="http://schemas.openxmlformats.org/officeDocument/2006/relationships/image" Target="../media/image28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05.png"/><Relationship Id="rId5" Type="http://schemas.openxmlformats.org/officeDocument/2006/relationships/image" Target="../media/image3.png"/><Relationship Id="rId15" Type="http://schemas.openxmlformats.org/officeDocument/2006/relationships/image" Target="../media/image432.png"/><Relationship Id="rId10" Type="http://schemas.openxmlformats.org/officeDocument/2006/relationships/image" Target="../media/image204.png"/><Relationship Id="rId4" Type="http://schemas.openxmlformats.org/officeDocument/2006/relationships/image" Target="../media/image409.png"/><Relationship Id="rId9" Type="http://schemas.openxmlformats.org/officeDocument/2006/relationships/image" Target="../media/image429.png"/><Relationship Id="rId14" Type="http://schemas.openxmlformats.org/officeDocument/2006/relationships/image" Target="../media/image4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4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4.png"/><Relationship Id="rId4" Type="http://schemas.openxmlformats.org/officeDocument/2006/relationships/image" Target="../media/image4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3.png"/><Relationship Id="rId18" Type="http://schemas.openxmlformats.org/officeDocument/2006/relationships/image" Target="../media/image448.png"/><Relationship Id="rId26" Type="http://schemas.openxmlformats.org/officeDocument/2006/relationships/image" Target="../media/image456.png"/><Relationship Id="rId39" Type="http://schemas.openxmlformats.org/officeDocument/2006/relationships/image" Target="../media/image469.png"/><Relationship Id="rId3" Type="http://schemas.openxmlformats.org/officeDocument/2006/relationships/image" Target="../media/image3.png"/><Relationship Id="rId21" Type="http://schemas.openxmlformats.org/officeDocument/2006/relationships/image" Target="../media/image451.png"/><Relationship Id="rId34" Type="http://schemas.openxmlformats.org/officeDocument/2006/relationships/image" Target="../media/image464.png"/><Relationship Id="rId7" Type="http://schemas.openxmlformats.org/officeDocument/2006/relationships/image" Target="../media/image437.png"/><Relationship Id="rId12" Type="http://schemas.openxmlformats.org/officeDocument/2006/relationships/image" Target="../media/image442.png"/><Relationship Id="rId17" Type="http://schemas.openxmlformats.org/officeDocument/2006/relationships/image" Target="../media/image447.png"/><Relationship Id="rId25" Type="http://schemas.openxmlformats.org/officeDocument/2006/relationships/image" Target="../media/image455.png"/><Relationship Id="rId33" Type="http://schemas.openxmlformats.org/officeDocument/2006/relationships/image" Target="../media/image463.png"/><Relationship Id="rId38" Type="http://schemas.openxmlformats.org/officeDocument/2006/relationships/image" Target="../media/image468.png"/><Relationship Id="rId2" Type="http://schemas.openxmlformats.org/officeDocument/2006/relationships/image" Target="../media/image48.png"/><Relationship Id="rId16" Type="http://schemas.openxmlformats.org/officeDocument/2006/relationships/image" Target="../media/image446.png"/><Relationship Id="rId20" Type="http://schemas.openxmlformats.org/officeDocument/2006/relationships/image" Target="../media/image450.png"/><Relationship Id="rId29" Type="http://schemas.openxmlformats.org/officeDocument/2006/relationships/image" Target="../media/image4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24" Type="http://schemas.openxmlformats.org/officeDocument/2006/relationships/image" Target="../media/image454.png"/><Relationship Id="rId32" Type="http://schemas.openxmlformats.org/officeDocument/2006/relationships/image" Target="../media/image462.png"/><Relationship Id="rId37" Type="http://schemas.openxmlformats.org/officeDocument/2006/relationships/image" Target="../media/image467.png"/><Relationship Id="rId5" Type="http://schemas.openxmlformats.org/officeDocument/2006/relationships/image" Target="../media/image435.png"/><Relationship Id="rId15" Type="http://schemas.openxmlformats.org/officeDocument/2006/relationships/image" Target="../media/image445.png"/><Relationship Id="rId23" Type="http://schemas.openxmlformats.org/officeDocument/2006/relationships/image" Target="../media/image453.png"/><Relationship Id="rId28" Type="http://schemas.openxmlformats.org/officeDocument/2006/relationships/image" Target="../media/image458.png"/><Relationship Id="rId36" Type="http://schemas.openxmlformats.org/officeDocument/2006/relationships/image" Target="../media/image466.png"/><Relationship Id="rId10" Type="http://schemas.openxmlformats.org/officeDocument/2006/relationships/image" Target="../media/image440.png"/><Relationship Id="rId19" Type="http://schemas.openxmlformats.org/officeDocument/2006/relationships/image" Target="../media/image449.png"/><Relationship Id="rId31" Type="http://schemas.openxmlformats.org/officeDocument/2006/relationships/image" Target="../media/image461.png"/><Relationship Id="rId4" Type="http://schemas.openxmlformats.org/officeDocument/2006/relationships/image" Target="../media/image90.png"/><Relationship Id="rId9" Type="http://schemas.openxmlformats.org/officeDocument/2006/relationships/image" Target="../media/image439.png"/><Relationship Id="rId14" Type="http://schemas.openxmlformats.org/officeDocument/2006/relationships/image" Target="../media/image444.png"/><Relationship Id="rId22" Type="http://schemas.openxmlformats.org/officeDocument/2006/relationships/image" Target="../media/image452.png"/><Relationship Id="rId27" Type="http://schemas.openxmlformats.org/officeDocument/2006/relationships/image" Target="../media/image457.png"/><Relationship Id="rId30" Type="http://schemas.openxmlformats.org/officeDocument/2006/relationships/image" Target="../media/image460.png"/><Relationship Id="rId35" Type="http://schemas.openxmlformats.org/officeDocument/2006/relationships/image" Target="../media/image4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479.png"/><Relationship Id="rId18" Type="http://schemas.openxmlformats.org/officeDocument/2006/relationships/image" Target="../media/image484.png"/><Relationship Id="rId3" Type="http://schemas.openxmlformats.org/officeDocument/2006/relationships/image" Target="../media/image3.png"/><Relationship Id="rId7" Type="http://schemas.openxmlformats.org/officeDocument/2006/relationships/image" Target="../media/image473.png"/><Relationship Id="rId12" Type="http://schemas.openxmlformats.org/officeDocument/2006/relationships/image" Target="../media/image478.png"/><Relationship Id="rId17" Type="http://schemas.openxmlformats.org/officeDocument/2006/relationships/image" Target="../media/image483.png"/><Relationship Id="rId2" Type="http://schemas.openxmlformats.org/officeDocument/2006/relationships/image" Target="../media/image48.png"/><Relationship Id="rId16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2.png"/><Relationship Id="rId11" Type="http://schemas.openxmlformats.org/officeDocument/2006/relationships/image" Target="../media/image477.png"/><Relationship Id="rId5" Type="http://schemas.openxmlformats.org/officeDocument/2006/relationships/image" Target="../media/image471.png"/><Relationship Id="rId15" Type="http://schemas.openxmlformats.org/officeDocument/2006/relationships/image" Target="../media/image481.png"/><Relationship Id="rId10" Type="http://schemas.openxmlformats.org/officeDocument/2006/relationships/image" Target="../media/image476.png"/><Relationship Id="rId19" Type="http://schemas.openxmlformats.org/officeDocument/2006/relationships/image" Target="../media/image485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Relationship Id="rId14" Type="http://schemas.openxmlformats.org/officeDocument/2006/relationships/image" Target="../media/image4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image" Target="../media/image496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12" Type="http://schemas.openxmlformats.org/officeDocument/2006/relationships/image" Target="../media/image495.png"/><Relationship Id="rId2" Type="http://schemas.openxmlformats.org/officeDocument/2006/relationships/image" Target="../media/image43.png"/><Relationship Id="rId16" Type="http://schemas.openxmlformats.org/officeDocument/2006/relationships/image" Target="../media/image4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9.png"/><Relationship Id="rId11" Type="http://schemas.openxmlformats.org/officeDocument/2006/relationships/image" Target="../media/image494.png"/><Relationship Id="rId5" Type="http://schemas.openxmlformats.org/officeDocument/2006/relationships/image" Target="../media/image488.png"/><Relationship Id="rId15" Type="http://schemas.openxmlformats.org/officeDocument/2006/relationships/image" Target="../media/image498.png"/><Relationship Id="rId10" Type="http://schemas.openxmlformats.org/officeDocument/2006/relationships/image" Target="../media/image493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Relationship Id="rId14" Type="http://schemas.openxmlformats.org/officeDocument/2006/relationships/image" Target="../media/image4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1.png"/><Relationship Id="rId7" Type="http://schemas.openxmlformats.org/officeDocument/2006/relationships/image" Target="../media/image504.png"/><Relationship Id="rId12" Type="http://schemas.openxmlformats.org/officeDocument/2006/relationships/image" Target="../media/image1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11" Type="http://schemas.openxmlformats.org/officeDocument/2006/relationships/image" Target="../media/image10.png"/><Relationship Id="rId5" Type="http://schemas.openxmlformats.org/officeDocument/2006/relationships/image" Target="../media/image50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vexlKsdBraI?feature=oembed" TargetMode="Externa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3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3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image" Target="../media/image48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18" Type="http://schemas.openxmlformats.org/officeDocument/2006/relationships/image" Target="../media/image85.png"/><Relationship Id="rId26" Type="http://schemas.openxmlformats.org/officeDocument/2006/relationships/image" Target="../media/image77.png"/><Relationship Id="rId3" Type="http://schemas.openxmlformats.org/officeDocument/2006/relationships/image" Target="../media/image3.png"/><Relationship Id="rId21" Type="http://schemas.openxmlformats.org/officeDocument/2006/relationships/image" Target="../media/image87.png"/><Relationship Id="rId7" Type="http://schemas.openxmlformats.org/officeDocument/2006/relationships/image" Target="../media/image60.png"/><Relationship Id="rId12" Type="http://schemas.openxmlformats.org/officeDocument/2006/relationships/image" Target="../media/image66.png"/><Relationship Id="rId17" Type="http://schemas.openxmlformats.org/officeDocument/2006/relationships/image" Target="../media/image84.png"/><Relationship Id="rId25" Type="http://schemas.openxmlformats.org/officeDocument/2006/relationships/image" Target="../media/image76.png"/><Relationship Id="rId2" Type="http://schemas.openxmlformats.org/officeDocument/2006/relationships/image" Target="../media/image48.png"/><Relationship Id="rId16" Type="http://schemas.openxmlformats.org/officeDocument/2006/relationships/image" Target="../media/image70.png"/><Relationship Id="rId20" Type="http://schemas.openxmlformats.org/officeDocument/2006/relationships/image" Target="../media/image73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82.png"/><Relationship Id="rId24" Type="http://schemas.openxmlformats.org/officeDocument/2006/relationships/image" Target="../media/image72.png"/><Relationship Id="rId5" Type="http://schemas.openxmlformats.org/officeDocument/2006/relationships/image" Target="../media/image81.png"/><Relationship Id="rId15" Type="http://schemas.openxmlformats.org/officeDocument/2006/relationships/image" Target="../media/image83.png"/><Relationship Id="rId23" Type="http://schemas.openxmlformats.org/officeDocument/2006/relationships/image" Target="../media/image71.png"/><Relationship Id="rId28" Type="http://schemas.openxmlformats.org/officeDocument/2006/relationships/image" Target="../media/image62.png"/><Relationship Id="rId10" Type="http://schemas.openxmlformats.org/officeDocument/2006/relationships/image" Target="../media/image64.png"/><Relationship Id="rId19" Type="http://schemas.openxmlformats.org/officeDocument/2006/relationships/image" Target="../media/image86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5.png"/><Relationship Id="rId27" Type="http://schemas.openxmlformats.org/officeDocument/2006/relationships/image" Target="../media/image78.png"/><Relationship Id="rId30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3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6.png"/><Relationship Id="rId17" Type="http://schemas.openxmlformats.org/officeDocument/2006/relationships/image" Target="../media/image84.png"/><Relationship Id="rId25" Type="http://schemas.openxmlformats.org/officeDocument/2006/relationships/image" Target="../media/image76.png"/><Relationship Id="rId2" Type="http://schemas.openxmlformats.org/officeDocument/2006/relationships/image" Target="../media/image48.png"/><Relationship Id="rId16" Type="http://schemas.openxmlformats.org/officeDocument/2006/relationships/image" Target="../media/image70.png"/><Relationship Id="rId20" Type="http://schemas.openxmlformats.org/officeDocument/2006/relationships/image" Target="../media/image73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89.png"/><Relationship Id="rId24" Type="http://schemas.openxmlformats.org/officeDocument/2006/relationships/image" Target="../media/image86.png"/><Relationship Id="rId5" Type="http://schemas.openxmlformats.org/officeDocument/2006/relationships/image" Target="../media/image81.png"/><Relationship Id="rId15" Type="http://schemas.openxmlformats.org/officeDocument/2006/relationships/image" Target="../media/image83.png"/><Relationship Id="rId23" Type="http://schemas.openxmlformats.org/officeDocument/2006/relationships/image" Target="../media/image85.png"/><Relationship Id="rId28" Type="http://schemas.openxmlformats.org/officeDocument/2006/relationships/image" Target="../media/image77.png"/><Relationship Id="rId10" Type="http://schemas.openxmlformats.org/officeDocument/2006/relationships/image" Target="../media/image64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8463" y="5011056"/>
            <a:ext cx="7308076" cy="2475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8463" y="6568275"/>
            <a:ext cx="10914621" cy="24227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882" y="6250296"/>
            <a:ext cx="526936" cy="3885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4675" y="6580820"/>
            <a:ext cx="1733821" cy="4179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882" y="8957601"/>
            <a:ext cx="971852" cy="3885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4675" y="9288134"/>
            <a:ext cx="1545516" cy="411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352" y="5398759"/>
              <a:ext cx="447619" cy="44761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447" y="5398599"/>
              <a:ext cx="438095" cy="43809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262" y="646310"/>
            <a:ext cx="14228571" cy="3220357"/>
            <a:chOff x="742262" y="646310"/>
            <a:chExt cx="14228571" cy="32203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335790" y="-938949"/>
              <a:ext cx="28457143" cy="644761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262" y="646310"/>
              <a:ext cx="14228571" cy="32203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6309" y="976148"/>
            <a:ext cx="4519943" cy="9110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7501" y="7362677"/>
            <a:ext cx="526936" cy="3885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6311" y="7693201"/>
            <a:ext cx="3795693" cy="7802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3735" y="4028888"/>
            <a:ext cx="7318852" cy="13581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8806" y="6461635"/>
            <a:ext cx="3333608" cy="5537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8806" y="7024587"/>
            <a:ext cx="2949441" cy="547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37987" y="3633604"/>
            <a:ext cx="2820391" cy="2820391"/>
            <a:chOff x="3337987" y="3633604"/>
            <a:chExt cx="2820391" cy="28203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3030" y="2398647"/>
              <a:ext cx="5647619" cy="564761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95586" y="3860214"/>
            <a:ext cx="2510803" cy="25228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8806" y="7582054"/>
            <a:ext cx="2598061" cy="5474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1597" y="8153692"/>
            <a:ext cx="1695298" cy="5474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8806" y="8734873"/>
            <a:ext cx="1695298" cy="5474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52973" y="7709571"/>
            <a:ext cx="158026" cy="1753882"/>
            <a:chOff x="14252973" y="7709571"/>
            <a:chExt cx="158026" cy="17538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252973" y="7709571"/>
              <a:ext cx="158026" cy="17538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79830" y="3843198"/>
            <a:ext cx="175672" cy="873278"/>
            <a:chOff x="7079830" y="3843198"/>
            <a:chExt cx="175672" cy="8732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079830" y="3843198"/>
              <a:ext cx="175672" cy="8732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38280" y="3859648"/>
            <a:ext cx="175672" cy="873278"/>
            <a:chOff x="14238280" y="3859648"/>
            <a:chExt cx="175672" cy="8732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238280" y="3859648"/>
              <a:ext cx="175672" cy="873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77853" y="1517828"/>
            <a:ext cx="158026" cy="3720268"/>
            <a:chOff x="10677853" y="1517828"/>
            <a:chExt cx="158026" cy="37202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677853" y="1517828"/>
              <a:ext cx="158026" cy="3720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66248" y="408568"/>
            <a:ext cx="958178" cy="958178"/>
            <a:chOff x="10266248" y="408568"/>
            <a:chExt cx="958178" cy="9581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1315" y="-67093"/>
              <a:ext cx="1923810" cy="192381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6248" y="408568"/>
              <a:ext cx="958178" cy="9581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23418" y="716878"/>
            <a:ext cx="417001" cy="372378"/>
            <a:chOff x="10523418" y="716878"/>
            <a:chExt cx="417001" cy="3723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3418" y="716878"/>
              <a:ext cx="417001" cy="37237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5459" y="1297049"/>
            <a:ext cx="1197683" cy="86854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66248" y="2207135"/>
            <a:ext cx="958178" cy="958178"/>
            <a:chOff x="10266248" y="2207135"/>
            <a:chExt cx="958178" cy="9581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1315" y="1731475"/>
              <a:ext cx="1923810" cy="192381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6248" y="2207135"/>
              <a:ext cx="958178" cy="958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58335" y="2491938"/>
            <a:ext cx="383555" cy="369440"/>
            <a:chOff x="10558335" y="2491938"/>
            <a:chExt cx="383555" cy="3694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8335" y="2491938"/>
              <a:ext cx="383555" cy="36944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16071387" y="1650040"/>
            <a:ext cx="2640035" cy="3885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22010" y="4441468"/>
            <a:ext cx="2329406" cy="2329406"/>
            <a:chOff x="6022010" y="4441468"/>
            <a:chExt cx="2329406" cy="232940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02625" y="3422083"/>
              <a:ext cx="4666667" cy="466666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22010" y="4441468"/>
              <a:ext cx="2329406" cy="232940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45728" y="5452852"/>
            <a:ext cx="1874642" cy="100877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85468" y="4816761"/>
            <a:ext cx="925598" cy="7239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67216" y="4441468"/>
            <a:ext cx="2329406" cy="2329406"/>
            <a:chOff x="9567216" y="4441468"/>
            <a:chExt cx="2329406" cy="232940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47831" y="3422083"/>
              <a:ext cx="4666667" cy="4666667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67216" y="4441468"/>
              <a:ext cx="2329406" cy="232940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30716" y="4816764"/>
            <a:ext cx="925598" cy="7239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143066" y="4441468"/>
            <a:ext cx="2329406" cy="2329406"/>
            <a:chOff x="13143066" y="4441468"/>
            <a:chExt cx="2329406" cy="232940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23681" y="3422083"/>
              <a:ext cx="4666667" cy="4666667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43066" y="4441468"/>
              <a:ext cx="2329406" cy="232940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06526" y="4816764"/>
            <a:ext cx="925598" cy="72397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834612" y="7224885"/>
            <a:ext cx="2784150" cy="492857"/>
            <a:chOff x="5834612" y="7224885"/>
            <a:chExt cx="2784150" cy="4928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4612" y="7224885"/>
              <a:ext cx="2784150" cy="49285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90801" y="7266239"/>
            <a:ext cx="1623393" cy="43427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53290" y="5452852"/>
            <a:ext cx="1687425" cy="100877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27957" y="5452852"/>
            <a:ext cx="1687425" cy="100877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833424" y="8312655"/>
            <a:ext cx="2784150" cy="492857"/>
            <a:chOff x="5833424" y="8312655"/>
            <a:chExt cx="2784150" cy="4928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3424" y="8312655"/>
              <a:ext cx="2784150" cy="49285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240420" y="8354010"/>
            <a:ext cx="2052918" cy="43427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161534" y="7717743"/>
            <a:ext cx="158026" cy="1753882"/>
            <a:chOff x="7161534" y="7717743"/>
            <a:chExt cx="158026" cy="17538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7161534" y="7717743"/>
              <a:ext cx="158026" cy="175388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851781" y="9417123"/>
            <a:ext cx="2784150" cy="492857"/>
            <a:chOff x="5851781" y="9417123"/>
            <a:chExt cx="2784150" cy="49285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51781" y="9417123"/>
              <a:ext cx="2784150" cy="492857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07972" y="9458477"/>
            <a:ext cx="1871896" cy="43427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345272" y="7224885"/>
            <a:ext cx="2784150" cy="492857"/>
            <a:chOff x="9345272" y="7224885"/>
            <a:chExt cx="2784150" cy="49285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92136" y="7002185"/>
              <a:ext cx="5571429" cy="990476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45272" y="7224885"/>
              <a:ext cx="2784150" cy="492857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26252" y="7266239"/>
            <a:ext cx="2713392" cy="43427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344084" y="8312655"/>
            <a:ext cx="2784150" cy="492857"/>
            <a:chOff x="9344084" y="8312655"/>
            <a:chExt cx="2784150" cy="49285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90948" y="8089954"/>
              <a:ext cx="5571429" cy="990476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44084" y="8312655"/>
              <a:ext cx="2784150" cy="492857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751049" y="8354010"/>
            <a:ext cx="2083027" cy="43427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0672194" y="7717743"/>
            <a:ext cx="158026" cy="1753882"/>
            <a:chOff x="10672194" y="7717743"/>
            <a:chExt cx="158026" cy="175388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672194" y="7717743"/>
              <a:ext cx="158026" cy="175388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362441" y="9417123"/>
            <a:ext cx="2784150" cy="492857"/>
            <a:chOff x="9362441" y="9417123"/>
            <a:chExt cx="2784150" cy="49285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09305" y="9194422"/>
              <a:ext cx="5571429" cy="990476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62441" y="9417123"/>
              <a:ext cx="2784150" cy="492857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818668" y="9458477"/>
            <a:ext cx="1871896" cy="43427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7161534" y="3840752"/>
            <a:ext cx="7120906" cy="36177"/>
            <a:chOff x="7161534" y="3840752"/>
            <a:chExt cx="7120906" cy="3617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61534" y="3840752"/>
              <a:ext cx="7120906" cy="3617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826190" y="1271399"/>
            <a:ext cx="1870883" cy="492857"/>
            <a:chOff x="9826190" y="1271399"/>
            <a:chExt cx="1870883" cy="49285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30197" y="1048698"/>
              <a:ext cx="3742857" cy="990476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826190" y="1271399"/>
              <a:ext cx="1870883" cy="492857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840096" y="1312753"/>
            <a:ext cx="1861928" cy="43427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730952" y="3093438"/>
            <a:ext cx="2099002" cy="654397"/>
            <a:chOff x="9730952" y="3093438"/>
            <a:chExt cx="2099002" cy="654397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36034" y="2793190"/>
              <a:ext cx="4200000" cy="1314286"/>
            </a:xfrm>
            <a:prstGeom prst="rect">
              <a:avLst/>
            </a:prstGeom>
          </p:spPr>
        </p:pic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730952" y="3093438"/>
              <a:ext cx="2099002" cy="654397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397693" y="3039553"/>
            <a:ext cx="2390327" cy="823554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2926051" y="7216714"/>
            <a:ext cx="2784150" cy="492857"/>
            <a:chOff x="12926051" y="7216714"/>
            <a:chExt cx="2784150" cy="492857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72915" y="6994013"/>
              <a:ext cx="5571429" cy="990476"/>
            </a:xfrm>
            <a:prstGeom prst="rect">
              <a:avLst/>
            </a:prstGeom>
          </p:spPr>
        </p:pic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26051" y="7216714"/>
              <a:ext cx="2784150" cy="492857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907049" y="7258068"/>
            <a:ext cx="2355692" cy="43427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2924863" y="8304483"/>
            <a:ext cx="2784150" cy="492857"/>
            <a:chOff x="12924863" y="8304483"/>
            <a:chExt cx="2784150" cy="492857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24863" y="8304483"/>
              <a:ext cx="2784150" cy="492857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331810" y="8345839"/>
            <a:ext cx="1943721" cy="434275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2943220" y="9408952"/>
            <a:ext cx="2784150" cy="492857"/>
            <a:chOff x="12943220" y="9408952"/>
            <a:chExt cx="2784150" cy="492857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90084" y="9186251"/>
              <a:ext cx="5571429" cy="990476"/>
            </a:xfrm>
            <a:prstGeom prst="rect">
              <a:avLst/>
            </a:prstGeom>
          </p:spPr>
        </p:pic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43220" y="9408952"/>
              <a:ext cx="2784150" cy="492857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453334" y="9450306"/>
            <a:ext cx="1583792" cy="434275"/>
          </a:xfrm>
          <a:prstGeom prst="rect">
            <a:avLst/>
          </a:prstGeom>
        </p:spPr>
      </p:pic>
      <p:pic>
        <p:nvPicPr>
          <p:cNvPr id="91" name="Object 30">
            <a:extLst>
              <a:ext uri="{FF2B5EF4-FFF2-40B4-BE49-F238E27FC236}">
                <a16:creationId xmlns:a16="http://schemas.microsoft.com/office/drawing/2014/main" id="{876BF2BE-0ECA-4661-BDFA-B4EE66433134}"/>
              </a:ext>
            </a:extLst>
          </p:cNvPr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71649" y="3197896"/>
            <a:ext cx="3483156" cy="20898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79244" y="2830318"/>
            <a:ext cx="1340648" cy="37494"/>
            <a:chOff x="10779244" y="2830318"/>
            <a:chExt cx="1340648" cy="37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779244" y="2830318"/>
              <a:ext cx="1340648" cy="37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32498" y="3547960"/>
            <a:ext cx="175672" cy="873278"/>
            <a:chOff x="8632498" y="3547960"/>
            <a:chExt cx="175672" cy="8732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632498" y="3547960"/>
              <a:ext cx="175672" cy="8732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14471" y="3535839"/>
            <a:ext cx="175672" cy="873278"/>
            <a:chOff x="14314471" y="3535839"/>
            <a:chExt cx="175672" cy="8732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314471" y="3535839"/>
              <a:ext cx="175672" cy="873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61486" y="799044"/>
            <a:ext cx="958178" cy="958178"/>
            <a:chOff x="10961486" y="799044"/>
            <a:chExt cx="958178" cy="9581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6553" y="323383"/>
              <a:ext cx="1923810" cy="19238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61486" y="799044"/>
              <a:ext cx="958178" cy="95817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459" y="1297049"/>
            <a:ext cx="1642624" cy="8685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6071387" y="1650040"/>
            <a:ext cx="2640035" cy="388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69393" y="4117658"/>
            <a:ext cx="2329406" cy="2329406"/>
            <a:chOff x="7569393" y="4117658"/>
            <a:chExt cx="2329406" cy="23294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0008" y="3098273"/>
              <a:ext cx="4666667" cy="466666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69393" y="4117658"/>
              <a:ext cx="2329406" cy="232940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51727" y="5116230"/>
            <a:ext cx="1904774" cy="6856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32851" y="4492951"/>
            <a:ext cx="925598" cy="7239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219257" y="4117658"/>
            <a:ext cx="2329406" cy="2329406"/>
            <a:chOff x="13219257" y="4117658"/>
            <a:chExt cx="2329406" cy="23294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99872" y="3098273"/>
              <a:ext cx="4666667" cy="466666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19257" y="4117658"/>
              <a:ext cx="2329406" cy="232940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82716" y="4492954"/>
            <a:ext cx="925599" cy="7239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91141" y="6808333"/>
            <a:ext cx="1863771" cy="492857"/>
            <a:chOff x="5691141" y="6808333"/>
            <a:chExt cx="1863771" cy="4928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04672" y="6585632"/>
              <a:ext cx="3733333" cy="99047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1141" y="6808333"/>
              <a:ext cx="1863771" cy="49285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81609" y="6849687"/>
            <a:ext cx="1514196" cy="43427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91335" y="5116230"/>
            <a:ext cx="1904774" cy="6856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576066" y="7301190"/>
            <a:ext cx="158026" cy="1022620"/>
            <a:chOff x="6576066" y="7301190"/>
            <a:chExt cx="158026" cy="10226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6576066" y="7301190"/>
              <a:ext cx="158026" cy="10226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20334" y="3516943"/>
            <a:ext cx="5681973" cy="36492"/>
            <a:chOff x="8720334" y="3516943"/>
            <a:chExt cx="5681973" cy="364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20334" y="3516943"/>
              <a:ext cx="5681973" cy="364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78233" y="1743203"/>
            <a:ext cx="2572435" cy="677671"/>
            <a:chOff x="10178233" y="1743203"/>
            <a:chExt cx="2572435" cy="6776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47432" y="1434608"/>
              <a:ext cx="5152381" cy="136190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78233" y="1743203"/>
              <a:ext cx="2572435" cy="67767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45303" y="1821752"/>
            <a:ext cx="2425404" cy="56570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4506" y="3197896"/>
            <a:ext cx="1772399" cy="134443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107714" y="920835"/>
            <a:ext cx="662405" cy="634584"/>
            <a:chOff x="11107714" y="920835"/>
            <a:chExt cx="662405" cy="6345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07714" y="920835"/>
              <a:ext cx="662405" cy="6345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15979" y="6808333"/>
            <a:ext cx="1863771" cy="492857"/>
            <a:chOff x="7815979" y="6808333"/>
            <a:chExt cx="1863771" cy="4928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29510" y="6585632"/>
              <a:ext cx="3733333" cy="99047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15979" y="6808333"/>
              <a:ext cx="1863771" cy="49285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806449" y="6849687"/>
            <a:ext cx="1514195" cy="43427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691141" y="8247619"/>
            <a:ext cx="1878251" cy="914174"/>
            <a:chOff x="5691141" y="8247619"/>
            <a:chExt cx="1878251" cy="91417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35210" y="7836695"/>
              <a:ext cx="3761905" cy="1828571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91141" y="8247619"/>
              <a:ext cx="1878251" cy="91417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693449" y="8288972"/>
            <a:ext cx="1732590" cy="8235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666132" y="7301190"/>
            <a:ext cx="158026" cy="1022620"/>
            <a:chOff x="8666132" y="7301190"/>
            <a:chExt cx="158026" cy="102262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8666132" y="7301190"/>
              <a:ext cx="158026" cy="10226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781208" y="8247619"/>
            <a:ext cx="1878251" cy="914174"/>
            <a:chOff x="7781208" y="8247619"/>
            <a:chExt cx="1878251" cy="91417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25277" y="7836695"/>
              <a:ext cx="3761905" cy="1828571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81208" y="8247619"/>
              <a:ext cx="1878251" cy="91417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783515" y="8288972"/>
            <a:ext cx="1514196" cy="82355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920486" y="6808333"/>
            <a:ext cx="1863771" cy="492857"/>
            <a:chOff x="9920486" y="6808333"/>
            <a:chExt cx="1863771" cy="49285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34017" y="6585632"/>
              <a:ext cx="3733333" cy="990476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20486" y="6808333"/>
              <a:ext cx="1863771" cy="492857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910953" y="6849687"/>
            <a:ext cx="1653500" cy="43427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770639" y="7301190"/>
            <a:ext cx="158026" cy="1022620"/>
            <a:chOff x="10770639" y="7301190"/>
            <a:chExt cx="158026" cy="102262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0770639" y="7301190"/>
              <a:ext cx="158026" cy="102262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885714" y="8247619"/>
            <a:ext cx="1878251" cy="914174"/>
            <a:chOff x="9885714" y="8247619"/>
            <a:chExt cx="1878251" cy="91417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29783" y="7836695"/>
              <a:ext cx="3761905" cy="1828571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85714" y="8247619"/>
              <a:ext cx="1878251" cy="914174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888020" y="8288972"/>
            <a:ext cx="1514195" cy="82355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3487807" y="6808333"/>
            <a:ext cx="1863771" cy="492857"/>
            <a:chOff x="13487807" y="6808333"/>
            <a:chExt cx="1863771" cy="49285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01338" y="6585632"/>
              <a:ext cx="3733333" cy="990476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87807" y="6808333"/>
              <a:ext cx="1863771" cy="492857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478287" y="6849687"/>
            <a:ext cx="1836391" cy="44018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337960" y="7301190"/>
            <a:ext cx="158026" cy="1022620"/>
            <a:chOff x="14337960" y="7301190"/>
            <a:chExt cx="158026" cy="1022620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4337960" y="7301190"/>
              <a:ext cx="158026" cy="102262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453035" y="8247619"/>
            <a:ext cx="1878251" cy="914174"/>
            <a:chOff x="13453035" y="8247619"/>
            <a:chExt cx="1878251" cy="91417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597104" y="7836695"/>
              <a:ext cx="3761905" cy="1828571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453035" y="8247619"/>
              <a:ext cx="1878251" cy="914174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455334" y="8288972"/>
            <a:ext cx="1623392" cy="8235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429" y="5580952"/>
            <a:ext cx="18685714" cy="4990476"/>
            <a:chOff x="-171429" y="5580952"/>
            <a:chExt cx="18685714" cy="49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429" y="5580952"/>
              <a:ext cx="18685714" cy="49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338" y="209343"/>
            <a:ext cx="2211145" cy="868550"/>
          </a:xfrm>
          <a:prstGeom prst="rect">
            <a:avLst/>
          </a:prstGeom>
        </p:spPr>
      </p:pic>
      <p:pic>
        <p:nvPicPr>
          <p:cNvPr id="4" name="온라인 미디어 3" title="융복합 프로젝트 (멀티캠퍼스)">
            <a:hlinkClick r:id="" action="ppaction://media"/>
            <a:extLst>
              <a:ext uri="{FF2B5EF4-FFF2-40B4-BE49-F238E27FC236}">
                <a16:creationId xmlns:a16="http://schemas.microsoft.com/office/drawing/2014/main" id="{5CFEBD3D-CF88-430E-BF7A-E6841B3A38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12658" y="1084247"/>
            <a:ext cx="15917539" cy="8993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3735" y="4028888"/>
            <a:ext cx="6623466" cy="13581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37987" y="3633604"/>
            <a:ext cx="2820391" cy="2820391"/>
            <a:chOff x="3337987" y="3633604"/>
            <a:chExt cx="2820391" cy="28203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030" y="2398647"/>
              <a:ext cx="5647619" cy="564761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5586" y="3860214"/>
            <a:ext cx="2510803" cy="2522815"/>
          </a:xfrm>
          <a:prstGeom prst="rect">
            <a:avLst/>
          </a:prstGeom>
        </p:spPr>
      </p:pic>
      <p:pic>
        <p:nvPicPr>
          <p:cNvPr id="18" name="Object 8">
            <a:extLst>
              <a:ext uri="{FF2B5EF4-FFF2-40B4-BE49-F238E27FC236}">
                <a16:creationId xmlns:a16="http://schemas.microsoft.com/office/drawing/2014/main" id="{B8B558DE-B2A9-47B3-84B8-FEBA0893DC5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28806" y="6461635"/>
            <a:ext cx="1619610" cy="547471"/>
          </a:xfrm>
          <a:prstGeom prst="rect">
            <a:avLst/>
          </a:prstGeom>
        </p:spPr>
      </p:pic>
      <p:pic>
        <p:nvPicPr>
          <p:cNvPr id="22" name="Object 9">
            <a:extLst>
              <a:ext uri="{FF2B5EF4-FFF2-40B4-BE49-F238E27FC236}">
                <a16:creationId xmlns:a16="http://schemas.microsoft.com/office/drawing/2014/main" id="{6026B426-DEFB-4641-90A0-721A8941858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8806" y="6996015"/>
            <a:ext cx="891752" cy="547472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08952FCE-D6A1-461A-8F6B-03C4496794E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4025" y="7518301"/>
            <a:ext cx="1619613" cy="547472"/>
          </a:xfrm>
          <a:prstGeom prst="rect">
            <a:avLst/>
          </a:prstGeom>
        </p:spPr>
      </p:pic>
      <p:pic>
        <p:nvPicPr>
          <p:cNvPr id="24" name="Object 16">
            <a:extLst>
              <a:ext uri="{FF2B5EF4-FFF2-40B4-BE49-F238E27FC236}">
                <a16:creationId xmlns:a16="http://schemas.microsoft.com/office/drawing/2014/main" id="{E153E9B2-0313-41B5-A5CA-B531F8F4BE88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4025" y="8052682"/>
            <a:ext cx="1619613" cy="5474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50">
            <a:extLst>
              <a:ext uri="{FF2B5EF4-FFF2-40B4-BE49-F238E27FC236}">
                <a16:creationId xmlns:a16="http://schemas.microsoft.com/office/drawing/2014/main" id="{38776451-BB01-41F5-AABC-B2982F6B5C9F}"/>
              </a:ext>
            </a:extLst>
          </p:cNvPr>
          <p:cNvSpPr/>
          <p:nvPr/>
        </p:nvSpPr>
        <p:spPr>
          <a:xfrm>
            <a:off x="12321115" y="7317827"/>
            <a:ext cx="3365415" cy="2407956"/>
          </a:xfrm>
          <a:prstGeom prst="roundRect">
            <a:avLst/>
          </a:prstGeom>
          <a:solidFill>
            <a:srgbClr val="F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76">
            <a:extLst>
              <a:ext uri="{FF2B5EF4-FFF2-40B4-BE49-F238E27FC236}">
                <a16:creationId xmlns:a16="http://schemas.microsoft.com/office/drawing/2014/main" id="{CF840ACD-C3BE-40C5-928A-F8FED1AB9E1C}"/>
              </a:ext>
            </a:extLst>
          </p:cNvPr>
          <p:cNvSpPr/>
          <p:nvPr/>
        </p:nvSpPr>
        <p:spPr>
          <a:xfrm>
            <a:off x="12321115" y="1125869"/>
            <a:ext cx="3357889" cy="2618716"/>
          </a:xfrm>
          <a:prstGeom prst="roundRect">
            <a:avLst/>
          </a:prstGeom>
          <a:solidFill>
            <a:srgbClr val="F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21">
            <a:extLst>
              <a:ext uri="{FF2B5EF4-FFF2-40B4-BE49-F238E27FC236}">
                <a16:creationId xmlns:a16="http://schemas.microsoft.com/office/drawing/2014/main" id="{1162E7A9-6E9F-460C-97A4-6A18F9DEC34F}"/>
              </a:ext>
            </a:extLst>
          </p:cNvPr>
          <p:cNvSpPr/>
          <p:nvPr/>
        </p:nvSpPr>
        <p:spPr>
          <a:xfrm>
            <a:off x="6143212" y="3938542"/>
            <a:ext cx="4469566" cy="31853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22">
            <a:extLst>
              <a:ext uri="{FF2B5EF4-FFF2-40B4-BE49-F238E27FC236}">
                <a16:creationId xmlns:a16="http://schemas.microsoft.com/office/drawing/2014/main" id="{11E30BD7-FA6D-4B11-9AD2-C94CBDFAB449}"/>
              </a:ext>
            </a:extLst>
          </p:cNvPr>
          <p:cNvSpPr/>
          <p:nvPr/>
        </p:nvSpPr>
        <p:spPr>
          <a:xfrm>
            <a:off x="6143212" y="7317826"/>
            <a:ext cx="5943772" cy="2407957"/>
          </a:xfrm>
          <a:prstGeom prst="roundRect">
            <a:avLst/>
          </a:prstGeom>
          <a:solidFill>
            <a:srgbClr val="F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26">
            <a:extLst>
              <a:ext uri="{FF2B5EF4-FFF2-40B4-BE49-F238E27FC236}">
                <a16:creationId xmlns:a16="http://schemas.microsoft.com/office/drawing/2014/main" id="{B2FEB33F-A7A9-4CC3-B50F-CEFADBF3F14F}"/>
              </a:ext>
            </a:extLst>
          </p:cNvPr>
          <p:cNvSpPr/>
          <p:nvPr/>
        </p:nvSpPr>
        <p:spPr>
          <a:xfrm>
            <a:off x="10851277" y="3906291"/>
            <a:ext cx="4789138" cy="31853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8">
            <a:extLst>
              <a:ext uri="{FF2B5EF4-FFF2-40B4-BE49-F238E27FC236}">
                <a16:creationId xmlns:a16="http://schemas.microsoft.com/office/drawing/2014/main" id="{D07EF80B-EE63-4E6C-9197-B21F687602A1}"/>
              </a:ext>
            </a:extLst>
          </p:cNvPr>
          <p:cNvSpPr/>
          <p:nvPr/>
        </p:nvSpPr>
        <p:spPr>
          <a:xfrm>
            <a:off x="6101894" y="1190831"/>
            <a:ext cx="5943772" cy="2618716"/>
          </a:xfrm>
          <a:prstGeom prst="roundRect">
            <a:avLst/>
          </a:prstGeom>
          <a:solidFill>
            <a:srgbClr val="F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6" descr="Django 기본 정리">
            <a:extLst>
              <a:ext uri="{FF2B5EF4-FFF2-40B4-BE49-F238E27FC236}">
                <a16:creationId xmlns:a16="http://schemas.microsoft.com/office/drawing/2014/main" id="{7ECDAA20-D44A-445B-804C-EF23FE7F1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3" b="22982"/>
          <a:stretch/>
        </p:blipFill>
        <p:spPr bwMode="auto">
          <a:xfrm>
            <a:off x="7918943" y="1956414"/>
            <a:ext cx="2096943" cy="103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https://lh5.googleusercontent.com/A1_TTD71fOB625fCOqThEU5lYEBpfsAdFZMLX7FpwATiZ6N8SuEf--Rrk8YTw5X26ZrrWx_lCXuAnf76LoaFNw6cG8BNZ8OKd8UAEkp5dypApjbLDML3XuWuqkJV6KBARiFdEVpb2uE">
            <a:extLst>
              <a:ext uri="{FF2B5EF4-FFF2-40B4-BE49-F238E27FC236}">
                <a16:creationId xmlns:a16="http://schemas.microsoft.com/office/drawing/2014/main" id="{778BAB77-40ED-49D1-8B4A-E622E51E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647" y="7772724"/>
            <a:ext cx="1737192" cy="42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https://lh4.googleusercontent.com/U-c03L7cQX9G_i8dfV2rRBFcGoyCeuTdifk0jMXl7lFGvoPNxyYPfXqtDi1N98Cwfk_HtDVUNKCx4jpi1zdxbqeNpeUIHcgomwJBK9PuqvmH9gdiW_WV-e0_x6HLuq1tJv5p8QZ4jf8">
            <a:extLst>
              <a:ext uri="{FF2B5EF4-FFF2-40B4-BE49-F238E27FC236}">
                <a16:creationId xmlns:a16="http://schemas.microsoft.com/office/drawing/2014/main" id="{1736EB99-27D2-4657-A5EE-E4EC9031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97" y="8278436"/>
            <a:ext cx="1220846" cy="4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 descr="https://lh3.googleusercontent.com/wpzwXFDtxb_b-x4ktrJ9GyBzBTYpW48-iefhmFxaAIJ3UgteZ6-uQIHtaUDWSwGLTVZ63agoLoxv-JavWGSecGKEV_gqA01KXb1INc2i43U9VoZ0ip-LZx5uXDL1VlAoUBz5jLDuIOg">
            <a:extLst>
              <a:ext uri="{FF2B5EF4-FFF2-40B4-BE49-F238E27FC236}">
                <a16:creationId xmlns:a16="http://schemas.microsoft.com/office/drawing/2014/main" id="{016AAEC6-1E81-4FF1-AC65-6B40134A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341" y="3042022"/>
            <a:ext cx="1469384" cy="60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9" descr="https://lh6.googleusercontent.com/J8ogFrj6xfRxGNWjw6TTqlY4K8J01As0Ldn-hhuS670xXLX-qQFImZWkijhHndHUBxoShROCm9AIuHGENmThifcyRRBjdWQVb4qLFR4idTY2KDK5q1BDQEI0SdGJIUcfq8lvi20DaKk">
            <a:extLst>
              <a:ext uri="{FF2B5EF4-FFF2-40B4-BE49-F238E27FC236}">
                <a16:creationId xmlns:a16="http://schemas.microsoft.com/office/drawing/2014/main" id="{DA54D857-B5B5-4F2D-9A37-CE587B83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725" y="9132619"/>
            <a:ext cx="3125626" cy="3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https://lh4.googleusercontent.com/eSnUXO1vsbFnyaLbrhq6plhoD96H51VsxHBiyo3L52ItGQzZhjLFVbv5G7a6tmjFw8C7GC_YBmY1yo3GsY4YykTtqrmXyIGtN4nLrpoIijgbPBgZS_qrKFdtR3P88obaOloIhpW2CBQ">
            <a:extLst>
              <a:ext uri="{FF2B5EF4-FFF2-40B4-BE49-F238E27FC236}">
                <a16:creationId xmlns:a16="http://schemas.microsoft.com/office/drawing/2014/main" id="{7D9BFD47-1D11-4E85-A7D4-D4CDCF546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60" y="2161855"/>
            <a:ext cx="1051516" cy="59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1" descr="https://lh3.googleusercontent.com/BSN9UR7Xi0iYRXHA90uq1aJjTKiNIhvmL2eQsumF0-kcefmvLbBg51xkQ7TpExuCvnqAoDjQH6fS52Ahvt3nYzHkv1famSKMGWQXuj4JG_fiNL5oYZkTFAjyW1EOce5cu0ifvip-bk4">
            <a:extLst>
              <a:ext uri="{FF2B5EF4-FFF2-40B4-BE49-F238E27FC236}">
                <a16:creationId xmlns:a16="http://schemas.microsoft.com/office/drawing/2014/main" id="{C1737095-2B30-4BAE-BEA6-FEB84A45C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825" y="7683256"/>
            <a:ext cx="2319506" cy="6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64A4DDA-66EE-4926-8AA5-35ED3C91B8C6}"/>
              </a:ext>
            </a:extLst>
          </p:cNvPr>
          <p:cNvSpPr txBox="1"/>
          <p:nvPr/>
        </p:nvSpPr>
        <p:spPr>
          <a:xfrm>
            <a:off x="6378871" y="7329644"/>
            <a:ext cx="1155367" cy="583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Tool</a:t>
            </a:r>
            <a:endParaRPr lang="ko-KR" altLang="en-US" sz="3600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BA4C1A-E30E-4942-B2C3-D7B5C681BA5E}"/>
              </a:ext>
            </a:extLst>
          </p:cNvPr>
          <p:cNvSpPr txBox="1"/>
          <p:nvPr/>
        </p:nvSpPr>
        <p:spPr>
          <a:xfrm>
            <a:off x="6359337" y="3991709"/>
            <a:ext cx="3084192" cy="583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Ai modeling</a:t>
            </a:r>
            <a:endParaRPr lang="ko-KR" altLang="en-US" sz="36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E7AC9C-7E08-4495-B798-47CB49F105D8}"/>
              </a:ext>
            </a:extLst>
          </p:cNvPr>
          <p:cNvSpPr txBox="1"/>
          <p:nvPr/>
        </p:nvSpPr>
        <p:spPr>
          <a:xfrm>
            <a:off x="11086756" y="4004170"/>
            <a:ext cx="2689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Big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Data</a:t>
            </a:r>
            <a:endParaRPr lang="ko-KR" altLang="en-US" sz="3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743620-F2DE-4866-8180-4212D94AEE0B}"/>
              </a:ext>
            </a:extLst>
          </p:cNvPr>
          <p:cNvSpPr txBox="1"/>
          <p:nvPr/>
        </p:nvSpPr>
        <p:spPr>
          <a:xfrm>
            <a:off x="6253354" y="1150088"/>
            <a:ext cx="1406401" cy="583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Web</a:t>
            </a:r>
            <a:endParaRPr lang="ko-KR" altLang="en-US" sz="3600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77CF611-1B05-408E-9B9D-9989AF616341}"/>
              </a:ext>
            </a:extLst>
          </p:cNvPr>
          <p:cNvGrpSpPr/>
          <p:nvPr/>
        </p:nvGrpSpPr>
        <p:grpSpPr>
          <a:xfrm>
            <a:off x="6428572" y="3114203"/>
            <a:ext cx="1551967" cy="519817"/>
            <a:chOff x="10383674" y="1231994"/>
            <a:chExt cx="2438400" cy="1094403"/>
          </a:xfrm>
        </p:grpSpPr>
        <p:pic>
          <p:nvPicPr>
            <p:cNvPr id="79" name="Picture 11" descr="https://lh5.googleusercontent.com/lxK_xtSZ5NJfrytrECdzwju0wmUwDmpUqV7f1Ck5SH_EvzQ5ZCdDxEw0SI448khSa0b4DS0O8dfV5ztpgV-incuoubbIuzq_3M-jdc95WQwnE9U-BdZLyFqdtl2ozbJ1OdcJu0GfxDw">
              <a:extLst>
                <a:ext uri="{FF2B5EF4-FFF2-40B4-BE49-F238E27FC236}">
                  <a16:creationId xmlns:a16="http://schemas.microsoft.com/office/drawing/2014/main" id="{A8A25409-13EA-470B-A245-BECC1B770C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1" t="25363" r="20855" b="28082"/>
            <a:stretch/>
          </p:blipFill>
          <p:spPr bwMode="auto">
            <a:xfrm>
              <a:off x="10383674" y="1231994"/>
              <a:ext cx="243840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3" descr="https://lh3.googleusercontent.com/93kA6X12IcXinzGNl1caGkhHHBFk8ph9AgfPMi88wdAlwV5o6x1W_gz_oqC3ShNStFzFgBUxHUvEoT7q14l-Tms6FOkJf22lc28MeCagScg7W0vP62scu-1swGv2Wy29YgXwK5AmjE8">
              <a:extLst>
                <a:ext uri="{FF2B5EF4-FFF2-40B4-BE49-F238E27FC236}">
                  <a16:creationId xmlns:a16="http://schemas.microsoft.com/office/drawing/2014/main" id="{CDFB9B24-5146-4372-9AC7-77240F175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2891" y="1884057"/>
              <a:ext cx="442339" cy="442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BB9FE2-D56D-4492-89F8-62BD9BBD180A}"/>
              </a:ext>
            </a:extLst>
          </p:cNvPr>
          <p:cNvGrpSpPr/>
          <p:nvPr/>
        </p:nvGrpSpPr>
        <p:grpSpPr>
          <a:xfrm>
            <a:off x="8065381" y="3118056"/>
            <a:ext cx="707082" cy="543876"/>
            <a:chOff x="9065896" y="1210898"/>
            <a:chExt cx="1302428" cy="1109758"/>
          </a:xfrm>
        </p:grpSpPr>
        <p:pic>
          <p:nvPicPr>
            <p:cNvPr id="77" name="Picture 2" descr="기상청 - 해시넷">
              <a:extLst>
                <a:ext uri="{FF2B5EF4-FFF2-40B4-BE49-F238E27FC236}">
                  <a16:creationId xmlns:a16="http://schemas.microsoft.com/office/drawing/2014/main" id="{07B0ADEB-304D-4080-92C4-95A183923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5896" y="1210898"/>
              <a:ext cx="1032792" cy="1032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3" descr="https://lh3.googleusercontent.com/93kA6X12IcXinzGNl1caGkhHHBFk8ph9AgfPMi88wdAlwV5o6x1W_gz_oqC3ShNStFzFgBUxHUvEoT7q14l-Tms6FOkJf22lc28MeCagScg7W0vP62scu-1swGv2Wy29YgXwK5AmjE8">
              <a:extLst>
                <a:ext uri="{FF2B5EF4-FFF2-40B4-BE49-F238E27FC236}">
                  <a16:creationId xmlns:a16="http://schemas.microsoft.com/office/drawing/2014/main" id="{61E1C77C-E4A7-490F-A0AC-A530005FF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5985" y="1878317"/>
              <a:ext cx="442339" cy="442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4" descr="Colab] 구글 코랩(Colab) 단축키">
            <a:extLst>
              <a:ext uri="{FF2B5EF4-FFF2-40B4-BE49-F238E27FC236}">
                <a16:creationId xmlns:a16="http://schemas.microsoft.com/office/drawing/2014/main" id="{9F95E866-DCDF-490B-81ED-434B3139D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12" y="8220624"/>
            <a:ext cx="1869733" cy="77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텐서플로우(TensorFlow) 시작하기 | Popit">
            <a:extLst>
              <a:ext uri="{FF2B5EF4-FFF2-40B4-BE49-F238E27FC236}">
                <a16:creationId xmlns:a16="http://schemas.microsoft.com/office/drawing/2014/main" id="{9FD6910F-832F-436C-96A2-1EFF1014A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79" y="5465514"/>
            <a:ext cx="3040403" cy="51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PyTorch IR에 관하여">
            <a:extLst>
              <a:ext uri="{FF2B5EF4-FFF2-40B4-BE49-F238E27FC236}">
                <a16:creationId xmlns:a16="http://schemas.microsoft.com/office/drawing/2014/main" id="{4D103171-95E1-4034-90FE-CB14C2210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29979" r="1318" b="32334"/>
          <a:stretch/>
        </p:blipFill>
        <p:spPr bwMode="auto">
          <a:xfrm>
            <a:off x="7737243" y="6207557"/>
            <a:ext cx="2460342" cy="66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GitHub - librosa/librosa: Python library for audio and music analysis">
            <a:extLst>
              <a:ext uri="{FF2B5EF4-FFF2-40B4-BE49-F238E27FC236}">
                <a16:creationId xmlns:a16="http://schemas.microsoft.com/office/drawing/2014/main" id="{5AEFF08B-F93B-470B-B166-868F2A70E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779" y="4650501"/>
            <a:ext cx="1972408" cy="75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쿼리] 특정 컬럼 중복 개수 확인 및 중복된 레코드 보기">
            <a:extLst>
              <a:ext uri="{FF2B5EF4-FFF2-40B4-BE49-F238E27FC236}">
                <a16:creationId xmlns:a16="http://schemas.microsoft.com/office/drawing/2014/main" id="{B44EAE46-7EBE-4156-8E7C-25BB307F9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288" y="2738672"/>
            <a:ext cx="1296536" cy="95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5B54A2-665E-4CC2-B7D6-E57314E26C92}"/>
              </a:ext>
            </a:extLst>
          </p:cNvPr>
          <p:cNvGrpSpPr/>
          <p:nvPr/>
        </p:nvGrpSpPr>
        <p:grpSpPr>
          <a:xfrm>
            <a:off x="13487862" y="2077572"/>
            <a:ext cx="1142538" cy="791503"/>
            <a:chOff x="9566022" y="1154869"/>
            <a:chExt cx="1495318" cy="1123975"/>
          </a:xfrm>
        </p:grpSpPr>
        <p:pic>
          <p:nvPicPr>
            <p:cNvPr id="73" name="Picture 31" descr="Add Google Speech To Text To Existing Project - Smash Swift">
              <a:extLst>
                <a:ext uri="{FF2B5EF4-FFF2-40B4-BE49-F238E27FC236}">
                  <a16:creationId xmlns:a16="http://schemas.microsoft.com/office/drawing/2014/main" id="{9196E680-A63D-4D9B-8445-73B1B7997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0001" y="1154869"/>
              <a:ext cx="706855" cy="770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1B89557-48C3-499D-A58B-8BBA7AE1844A}"/>
                </a:ext>
              </a:extLst>
            </p:cNvPr>
            <p:cNvSpPr txBox="1"/>
            <p:nvPr/>
          </p:nvSpPr>
          <p:spPr>
            <a:xfrm>
              <a:off x="9566022" y="1841785"/>
              <a:ext cx="1495318" cy="437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Google STT</a:t>
              </a:r>
              <a:endParaRPr lang="ko-KR" altLang="en-US" sz="1400" b="1" dirty="0"/>
            </a:p>
          </p:txBody>
        </p:sp>
      </p:grpSp>
      <p:pic>
        <p:nvPicPr>
          <p:cNvPr id="46" name="Picture 16" descr="Eclipse Paho | The Eclipse Foundation">
            <a:extLst>
              <a:ext uri="{FF2B5EF4-FFF2-40B4-BE49-F238E27FC236}">
                <a16:creationId xmlns:a16="http://schemas.microsoft.com/office/drawing/2014/main" id="{8F09AEAC-F45E-418C-BD5B-5B991E7E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333" y="1330613"/>
            <a:ext cx="1584504" cy="46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6737081-3BE1-4EBC-90EA-5329B5A2991F}"/>
              </a:ext>
            </a:extLst>
          </p:cNvPr>
          <p:cNvSpPr txBox="1"/>
          <p:nvPr/>
        </p:nvSpPr>
        <p:spPr>
          <a:xfrm>
            <a:off x="12476935" y="7333575"/>
            <a:ext cx="1406401" cy="583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Server</a:t>
            </a:r>
            <a:endParaRPr lang="ko-KR" altLang="en-US" sz="3600" b="1"/>
          </a:p>
        </p:txBody>
      </p:sp>
      <p:pic>
        <p:nvPicPr>
          <p:cNvPr id="48" name="Picture 22" descr="bootstrap-logo | Fuzati">
            <a:extLst>
              <a:ext uri="{FF2B5EF4-FFF2-40B4-BE49-F238E27FC236}">
                <a16:creationId xmlns:a16="http://schemas.microsoft.com/office/drawing/2014/main" id="{32DE0A9F-1CAF-4481-8644-668E322CA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472" y="1672949"/>
            <a:ext cx="770086" cy="4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Docker 에 대해서 알아보자.">
            <a:extLst>
              <a:ext uri="{FF2B5EF4-FFF2-40B4-BE49-F238E27FC236}">
                <a16:creationId xmlns:a16="http://schemas.microsoft.com/office/drawing/2014/main" id="{F7E607D0-0A41-40EB-93C3-7B663F559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 t="11913" r="9658" b="11823"/>
          <a:stretch/>
        </p:blipFill>
        <p:spPr bwMode="auto">
          <a:xfrm>
            <a:off x="12629573" y="8046166"/>
            <a:ext cx="797776" cy="57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A62AAF37-A7AF-44A6-BAA3-ACD35971E793}"/>
              </a:ext>
            </a:extLst>
          </p:cNvPr>
          <p:cNvGrpSpPr/>
          <p:nvPr/>
        </p:nvGrpSpPr>
        <p:grpSpPr>
          <a:xfrm>
            <a:off x="14013760" y="7913202"/>
            <a:ext cx="773844" cy="850123"/>
            <a:chOff x="13817182" y="1303294"/>
            <a:chExt cx="798589" cy="941570"/>
          </a:xfrm>
        </p:grpSpPr>
        <p:pic>
          <p:nvPicPr>
            <p:cNvPr id="71" name="Picture 5" descr="Mosquitto 란 ? + 설치하기">
              <a:extLst>
                <a:ext uri="{FF2B5EF4-FFF2-40B4-BE49-F238E27FC236}">
                  <a16:creationId xmlns:a16="http://schemas.microsoft.com/office/drawing/2014/main" id="{C308E611-661E-4ACA-A35D-8AED8EB19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7939" y="1303294"/>
              <a:ext cx="688728" cy="666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7" descr="Use MQTT in IoT projects! And why SAP should support it too.">
              <a:extLst>
                <a:ext uri="{FF2B5EF4-FFF2-40B4-BE49-F238E27FC236}">
                  <a16:creationId xmlns:a16="http://schemas.microsoft.com/office/drawing/2014/main" id="{B2EBA369-5352-4AF2-AE6C-63FAC2EBF9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33" b="22166"/>
            <a:stretch/>
          </p:blipFill>
          <p:spPr bwMode="auto">
            <a:xfrm>
              <a:off x="13817182" y="2009123"/>
              <a:ext cx="798589" cy="235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Picture 11" descr="ubuntu npm 설치하기">
            <a:extLst>
              <a:ext uri="{FF2B5EF4-FFF2-40B4-BE49-F238E27FC236}">
                <a16:creationId xmlns:a16="http://schemas.microsoft.com/office/drawing/2014/main" id="{14770C5E-C442-4317-9F87-8A63B6A1B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7" t="10748" r="21019" b="8195"/>
          <a:stretch/>
        </p:blipFill>
        <p:spPr bwMode="auto">
          <a:xfrm>
            <a:off x="14787379" y="8989535"/>
            <a:ext cx="614125" cy="6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1" descr="AWS] EC2 MySQL을 DBeaver에 연결하기">
            <a:extLst>
              <a:ext uri="{FF2B5EF4-FFF2-40B4-BE49-F238E27FC236}">
                <a16:creationId xmlns:a16="http://schemas.microsoft.com/office/drawing/2014/main" id="{881619D2-8F20-497F-8822-7D1A1F3D2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2281"/>
          <a:stretch/>
        </p:blipFill>
        <p:spPr bwMode="auto">
          <a:xfrm>
            <a:off x="12778851" y="8916507"/>
            <a:ext cx="1329100" cy="60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B58CDB9-F617-4809-8E2F-235A37850FBC}"/>
              </a:ext>
            </a:extLst>
          </p:cNvPr>
          <p:cNvSpPr txBox="1"/>
          <p:nvPr/>
        </p:nvSpPr>
        <p:spPr>
          <a:xfrm>
            <a:off x="12460192" y="1168263"/>
            <a:ext cx="1406401" cy="583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IoT</a:t>
            </a:r>
            <a:endParaRPr lang="ko-KR" altLang="en-US" sz="3600" b="1"/>
          </a:p>
        </p:txBody>
      </p:sp>
      <p:pic>
        <p:nvPicPr>
          <p:cNvPr id="55" name="Picture 35" descr="라즈베리 파이 with 파이썬, 라즈베리 파이#1 : 네이버 블로그">
            <a:extLst>
              <a:ext uri="{FF2B5EF4-FFF2-40B4-BE49-F238E27FC236}">
                <a16:creationId xmlns:a16="http://schemas.microsoft.com/office/drawing/2014/main" id="{5ABC1487-CFF2-4E60-AA5F-347221A25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1965" y="1985098"/>
            <a:ext cx="1254090" cy="10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6" descr="Eclipse Paho | The Eclipse Foundation">
            <a:extLst>
              <a:ext uri="{FF2B5EF4-FFF2-40B4-BE49-F238E27FC236}">
                <a16:creationId xmlns:a16="http://schemas.microsoft.com/office/drawing/2014/main" id="{9D859EE0-97FE-4551-99E3-3AE2466B8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433" y="2884466"/>
            <a:ext cx="2056392" cy="60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4" descr="A Demo of tqdm - YouTube">
            <a:extLst>
              <a:ext uri="{FF2B5EF4-FFF2-40B4-BE49-F238E27FC236}">
                <a16:creationId xmlns:a16="http://schemas.microsoft.com/office/drawing/2014/main" id="{61231802-EA7C-483F-8BCD-A0AF67CC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8" t="11875" r="28152" b="8125"/>
          <a:stretch/>
        </p:blipFill>
        <p:spPr bwMode="auto">
          <a:xfrm>
            <a:off x="14700412" y="2093760"/>
            <a:ext cx="659008" cy="69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6" descr="jQuery(), $() 의 정체">
            <a:extLst>
              <a:ext uri="{FF2B5EF4-FFF2-40B4-BE49-F238E27FC236}">
                <a16:creationId xmlns:a16="http://schemas.microsoft.com/office/drawing/2014/main" id="{7369F948-A05D-4B03-BBF2-AA1342D4A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" t="20132" r="5477" b="16442"/>
          <a:stretch/>
        </p:blipFill>
        <p:spPr bwMode="auto">
          <a:xfrm>
            <a:off x="6191420" y="2188419"/>
            <a:ext cx="1487009" cy="6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Use MQTT in IoT projects! And why SAP should support it too.">
            <a:extLst>
              <a:ext uri="{FF2B5EF4-FFF2-40B4-BE49-F238E27FC236}">
                <a16:creationId xmlns:a16="http://schemas.microsoft.com/office/drawing/2014/main" id="{F9F9AC39-356A-42B0-B085-4AB9B82CD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3" b="22166"/>
          <a:stretch/>
        </p:blipFill>
        <p:spPr bwMode="auto">
          <a:xfrm>
            <a:off x="13776534" y="1579659"/>
            <a:ext cx="1227502" cy="33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8" descr="Beautiful HTML5 Charts &amp; Graphs | 10x Fast | Simple API">
            <a:extLst>
              <a:ext uri="{FF2B5EF4-FFF2-40B4-BE49-F238E27FC236}">
                <a16:creationId xmlns:a16="http://schemas.microsoft.com/office/drawing/2014/main" id="{F9B8A0EB-F0B9-4B3E-9FA0-D87352946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467" y="4687380"/>
            <a:ext cx="1716637" cy="66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4" descr="Selenium] Selenium">
            <a:extLst>
              <a:ext uri="{FF2B5EF4-FFF2-40B4-BE49-F238E27FC236}">
                <a16:creationId xmlns:a16="http://schemas.microsoft.com/office/drawing/2014/main" id="{EDEC8069-4323-4968-B1EC-0406B7B0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000" y="5641131"/>
            <a:ext cx="1794410" cy="87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6" descr="Gensim: Topic Modelling For Humans - Showroom">
            <a:extLst>
              <a:ext uri="{FF2B5EF4-FFF2-40B4-BE49-F238E27FC236}">
                <a16:creationId xmlns:a16="http://schemas.microsoft.com/office/drawing/2014/main" id="{60B65AAF-91E4-41AE-9092-1B6EBFE13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564" y="4668142"/>
            <a:ext cx="1834101" cy="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8" descr="So long static – we now support interactive Plotly figures in our articles!  - F1000 Blogs">
            <a:extLst>
              <a:ext uri="{FF2B5EF4-FFF2-40B4-BE49-F238E27FC236}">
                <a16:creationId xmlns:a16="http://schemas.microsoft.com/office/drawing/2014/main" id="{8B39334F-D003-4A16-8DCB-69791DCFF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" t="8581" r="4154" b="11419"/>
          <a:stretch/>
        </p:blipFill>
        <p:spPr bwMode="auto">
          <a:xfrm>
            <a:off x="12520685" y="5365170"/>
            <a:ext cx="1294315" cy="40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50" descr="KoNLPy: 파이썬 한국어 NLP — KoNLPy 0.4.3 documentation">
            <a:extLst>
              <a:ext uri="{FF2B5EF4-FFF2-40B4-BE49-F238E27FC236}">
                <a16:creationId xmlns:a16="http://schemas.microsoft.com/office/drawing/2014/main" id="{5E3E891D-309A-42A9-B3F6-480F74BFB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851" y="6071178"/>
            <a:ext cx="764707" cy="8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2" descr="Second most common value with Pandas ·">
            <a:extLst>
              <a:ext uri="{FF2B5EF4-FFF2-40B4-BE49-F238E27FC236}">
                <a16:creationId xmlns:a16="http://schemas.microsoft.com/office/drawing/2014/main" id="{845E193A-46E5-4BFE-8AC8-3A351DA92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17554" r="2483" b="15779"/>
          <a:stretch/>
        </p:blipFill>
        <p:spPr bwMode="auto">
          <a:xfrm>
            <a:off x="11210216" y="5707416"/>
            <a:ext cx="1161277" cy="7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32602" y="1297049"/>
            <a:ext cx="2087570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95458" y="2793954"/>
            <a:ext cx="1141477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81151" y="444527"/>
            <a:ext cx="2322148" cy="487120"/>
            <a:chOff x="5318885" y="1125869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03299" y="902878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18885" y="1125869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976715" y="474116"/>
            <a:ext cx="2065828" cy="457131"/>
          </a:xfrm>
          <a:prstGeom prst="rect">
            <a:avLst/>
          </a:prstGeom>
        </p:spPr>
      </p:pic>
      <p:pic>
        <p:nvPicPr>
          <p:cNvPr id="81" name="Picture 8" descr="프로젝트 주피터 - 위키백과, 우리 모두의 백과사전">
            <a:extLst>
              <a:ext uri="{FF2B5EF4-FFF2-40B4-BE49-F238E27FC236}">
                <a16:creationId xmlns:a16="http://schemas.microsoft.com/office/drawing/2014/main" id="{6401E2C5-5263-458A-A535-8884D4CF0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404" y="8500013"/>
            <a:ext cx="760380" cy="8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9E8034-3F32-404E-A492-35496EBDE6A4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095" y="1409700"/>
            <a:ext cx="1666905" cy="5596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2087570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200385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85747" y="1147951"/>
            <a:ext cx="2322148" cy="487120"/>
            <a:chOff x="5085747" y="1147951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0161" y="924960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5747" y="1147951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81313" y="1177542"/>
            <a:ext cx="2295717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85747" y="2500397"/>
            <a:ext cx="11181143" cy="5422854"/>
            <a:chOff x="5085747" y="2500397"/>
            <a:chExt cx="11181143" cy="54228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5747" y="2500397"/>
              <a:ext cx="11181143" cy="5422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905" y="2419327"/>
            <a:ext cx="11803952" cy="56048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368" y="-112280"/>
            <a:ext cx="4952273" cy="10889783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604" y="1297050"/>
            <a:ext cx="2087570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460" y="2793956"/>
            <a:ext cx="1349606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5"/>
            <a:ext cx="10731786" cy="101912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229825" y="2028316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28245" y="1125869"/>
            <a:ext cx="2322149" cy="487121"/>
            <a:chOff x="5028245" y="1125869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2659" y="902878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8245" y="1125869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23813" y="1155459"/>
            <a:ext cx="2410661" cy="457131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475220" y="4087368"/>
            <a:ext cx="2633472" cy="1508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05836" y="6057900"/>
            <a:ext cx="2277530" cy="12586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63879" y="4036485"/>
            <a:ext cx="2961969" cy="15596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474452" y="5907025"/>
            <a:ext cx="3131820" cy="15097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2748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2087570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891662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18885" y="1125869"/>
            <a:ext cx="2322148" cy="487120"/>
            <a:chOff x="5318885" y="1125869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3299" y="902878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8885" y="1125869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14450" y="1155459"/>
            <a:ext cx="1850997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45635" y="2714452"/>
            <a:ext cx="11614093" cy="6184505"/>
            <a:chOff x="4845635" y="2714452"/>
            <a:chExt cx="11614093" cy="61845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5635" y="2714452"/>
              <a:ext cx="11614093" cy="6184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4591" y="2355818"/>
            <a:ext cx="7475292" cy="6707973"/>
            <a:chOff x="5534591" y="2355818"/>
            <a:chExt cx="7475292" cy="6707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4591" y="2355818"/>
              <a:ext cx="7475292" cy="6707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63314" y="4405726"/>
            <a:ext cx="2473192" cy="346147"/>
            <a:chOff x="7863314" y="4405726"/>
            <a:chExt cx="2473192" cy="346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040000">
              <a:off x="7863314" y="4405726"/>
              <a:ext cx="2473192" cy="346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4595" y="5480696"/>
            <a:ext cx="3880511" cy="346147"/>
            <a:chOff x="7164595" y="5480696"/>
            <a:chExt cx="3880511" cy="346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540000">
              <a:off x="7164595" y="5480696"/>
              <a:ext cx="3880511" cy="346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2602" y="1297049"/>
            <a:ext cx="2087570" cy="86855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5458" y="2793954"/>
            <a:ext cx="1141477" cy="5714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90187" y="4491715"/>
            <a:ext cx="1389751" cy="1302285"/>
            <a:chOff x="14390187" y="4491715"/>
            <a:chExt cx="1389751" cy="13022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90187" y="4491715"/>
              <a:ext cx="1389751" cy="13022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38494" y="3219726"/>
            <a:ext cx="1167824" cy="824899"/>
            <a:chOff x="6438494" y="3219726"/>
            <a:chExt cx="1167824" cy="8248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500000">
              <a:off x="6438494" y="3219726"/>
              <a:ext cx="1167824" cy="8248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85594" y="3467516"/>
            <a:ext cx="1565349" cy="914084"/>
            <a:chOff x="6585594" y="3467516"/>
            <a:chExt cx="1565349" cy="9140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82035" y="3056588"/>
              <a:ext cx="3133333" cy="182857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5594" y="3467516"/>
              <a:ext cx="1565349" cy="91408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85591" y="3716541"/>
            <a:ext cx="1475490" cy="4571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585594" y="6061952"/>
            <a:ext cx="1565349" cy="914084"/>
            <a:chOff x="6585594" y="6061952"/>
            <a:chExt cx="1565349" cy="9140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82035" y="5651024"/>
              <a:ext cx="3133333" cy="182857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5594" y="6061952"/>
              <a:ext cx="1565349" cy="91408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95115" y="6177646"/>
            <a:ext cx="1328852" cy="8668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93210" y="7103691"/>
            <a:ext cx="1829368" cy="6935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56049" y="5047562"/>
            <a:ext cx="1624438" cy="370286"/>
            <a:chOff x="6556049" y="5047562"/>
            <a:chExt cx="1624438" cy="370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6556049" y="5047562"/>
              <a:ext cx="1624438" cy="3702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50763" y="2809686"/>
            <a:ext cx="1096935" cy="3657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30099" y="2877943"/>
            <a:ext cx="1878251" cy="914174"/>
            <a:chOff x="10130099" y="2877943"/>
            <a:chExt cx="1878251" cy="91417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74167" y="2467020"/>
              <a:ext cx="3761905" cy="182857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30099" y="2877943"/>
              <a:ext cx="1878251" cy="91417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32416" y="2957389"/>
            <a:ext cx="1623392" cy="8235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130099" y="4864037"/>
            <a:ext cx="1878251" cy="914174"/>
            <a:chOff x="10130099" y="4864037"/>
            <a:chExt cx="1878251" cy="91417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74167" y="4453113"/>
              <a:ext cx="3761905" cy="182857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30099" y="4864037"/>
              <a:ext cx="1878251" cy="91417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32416" y="4943484"/>
            <a:ext cx="1623392" cy="82355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130099" y="6930641"/>
            <a:ext cx="1878251" cy="914174"/>
            <a:chOff x="10130099" y="6930641"/>
            <a:chExt cx="1878251" cy="91417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74167" y="6519717"/>
              <a:ext cx="3761905" cy="182857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30099" y="6930641"/>
              <a:ext cx="1878251" cy="91417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32416" y="7010084"/>
            <a:ext cx="1732589" cy="82355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117213" y="3487156"/>
            <a:ext cx="1984066" cy="346147"/>
            <a:chOff x="8117213" y="3487156"/>
            <a:chExt cx="1984066" cy="34614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660000">
              <a:off x="8117213" y="3487156"/>
              <a:ext cx="1984066" cy="34614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344001" y="5878801"/>
            <a:ext cx="1227921" cy="69351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82477" y="7957201"/>
            <a:ext cx="1930289" cy="69351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344001" y="3871029"/>
            <a:ext cx="1645706" cy="36570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920081" y="4001807"/>
            <a:ext cx="3010689" cy="346147"/>
            <a:chOff x="11920081" y="4001807"/>
            <a:chExt cx="3010689" cy="34614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9120000">
              <a:off x="11920081" y="4001807"/>
              <a:ext cx="3010689" cy="3461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21367" y="5139700"/>
            <a:ext cx="2242628" cy="346147"/>
            <a:chOff x="12121367" y="5139700"/>
            <a:chExt cx="2242628" cy="34614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12121367" y="5139700"/>
              <a:ext cx="2242628" cy="34614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79574" y="6422917"/>
            <a:ext cx="2943617" cy="346147"/>
            <a:chOff x="11979574" y="6422917"/>
            <a:chExt cx="2943617" cy="34614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2360000">
              <a:off x="11979574" y="6422917"/>
              <a:ext cx="2943617" cy="346147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 rot="1680000">
            <a:off x="12948023" y="3955303"/>
            <a:ext cx="1698382" cy="365705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425810" y="5368925"/>
            <a:ext cx="1698382" cy="36570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-1560000">
            <a:off x="12948018" y="6479350"/>
            <a:ext cx="1748843" cy="3657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318885" y="1125869"/>
            <a:ext cx="2322148" cy="487120"/>
            <a:chOff x="5318885" y="1125869"/>
            <a:chExt cx="2322148" cy="48712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03299" y="902878"/>
              <a:ext cx="4647619" cy="980952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318885" y="1125869"/>
              <a:ext cx="2322148" cy="487120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014449" y="1155458"/>
            <a:ext cx="1919190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54960" y="1767458"/>
            <a:ext cx="6081780" cy="1311734"/>
            <a:chOff x="5554960" y="1767458"/>
            <a:chExt cx="6081780" cy="13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1767458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-278139"/>
            <a:ext cx="7485119" cy="10797186"/>
            <a:chOff x="-266667" y="-278139"/>
            <a:chExt cx="7485119" cy="10797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925304" y="-5599603"/>
              <a:ext cx="14971429" cy="2160000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6667" y="-278139"/>
              <a:ext cx="7485119" cy="107971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1440" y="936265"/>
            <a:ext cx="1577456" cy="11637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4259" y="1894546"/>
            <a:ext cx="825985" cy="685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4259" y="3928870"/>
            <a:ext cx="825985" cy="6856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34259" y="5963193"/>
            <a:ext cx="825985" cy="6856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34259" y="7997517"/>
            <a:ext cx="825985" cy="685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68236" y="2159088"/>
            <a:ext cx="170138" cy="170138"/>
            <a:chOff x="4668236" y="2159088"/>
            <a:chExt cx="170138" cy="170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8236" y="2159088"/>
              <a:ext cx="170138" cy="170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8236" y="4194057"/>
            <a:ext cx="170138" cy="170138"/>
            <a:chOff x="4668236" y="4194057"/>
            <a:chExt cx="170138" cy="1701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8236" y="4194057"/>
              <a:ext cx="170138" cy="170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7598" y="8262705"/>
            <a:ext cx="170138" cy="170138"/>
            <a:chOff x="4677598" y="8262705"/>
            <a:chExt cx="170138" cy="1701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7598" y="8262705"/>
              <a:ext cx="170138" cy="170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7598" y="6190931"/>
            <a:ext cx="170138" cy="170138"/>
            <a:chOff x="4677598" y="6190931"/>
            <a:chExt cx="170138" cy="1701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7598" y="6190931"/>
              <a:ext cx="170138" cy="1701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2226" y="1905384"/>
            <a:ext cx="1231143" cy="4799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13675" y="2544391"/>
            <a:ext cx="785349" cy="39486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19648" y="4573829"/>
            <a:ext cx="762252" cy="3657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6467" y="6538315"/>
            <a:ext cx="486665" cy="3657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16467" y="8591686"/>
            <a:ext cx="867380" cy="3981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554960" y="3736646"/>
            <a:ext cx="6081780" cy="1311734"/>
            <a:chOff x="5554960" y="3736646"/>
            <a:chExt cx="6081780" cy="13117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3736646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4960" y="5705835"/>
            <a:ext cx="6081780" cy="1311734"/>
            <a:chOff x="5554960" y="5705835"/>
            <a:chExt cx="6081780" cy="13117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5705835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54960" y="7675023"/>
            <a:ext cx="6081780" cy="1311734"/>
            <a:chOff x="5554960" y="7675023"/>
            <a:chExt cx="6081780" cy="13117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7675023"/>
              <a:ext cx="6081780" cy="131173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29229" y="2105169"/>
            <a:ext cx="3870319" cy="71314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35362" y="4098648"/>
            <a:ext cx="3671386" cy="71314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41495" y="5979953"/>
            <a:ext cx="3412801" cy="71314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29229" y="7995229"/>
            <a:ext cx="3512264" cy="7131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FB46A7-D901-4FAB-B0C0-5B9D28AC8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079660"/>
            <a:ext cx="11683853" cy="45784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2602" y="1297049"/>
            <a:ext cx="961298" cy="8685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5458" y="2793954"/>
            <a:ext cx="1062146" cy="5714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96026" y="1667812"/>
            <a:ext cx="2322148" cy="487120"/>
            <a:chOff x="5296026" y="1667812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0440" y="1444821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6026" y="1667812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91601" y="1697401"/>
            <a:ext cx="1919191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961298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1349606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96026" y="1667812"/>
            <a:ext cx="2322148" cy="487120"/>
            <a:chOff x="5296026" y="1667812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0440" y="1444821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6026" y="1667812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91601" y="1697401"/>
            <a:ext cx="1783176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87488" y="3223470"/>
            <a:ext cx="2647953" cy="757349"/>
            <a:chOff x="9387488" y="3223470"/>
            <a:chExt cx="2647953" cy="7573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387488" y="3223470"/>
              <a:ext cx="2647953" cy="757349"/>
              <a:chOff x="9387488" y="3223470"/>
              <a:chExt cx="2647953" cy="75734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87488" y="3223470"/>
                <a:ext cx="2647953" cy="75734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433827" y="3269495"/>
              <a:ext cx="2555275" cy="665298"/>
              <a:chOff x="9433827" y="3269495"/>
              <a:chExt cx="2555275" cy="66529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33827" y="3269495"/>
                <a:ext cx="2555275" cy="66529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44491" y="3417835"/>
            <a:ext cx="2514083" cy="4170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32948" y="4140834"/>
            <a:ext cx="357032" cy="140569"/>
            <a:chOff x="10532948" y="4140834"/>
            <a:chExt cx="357032" cy="1405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0532948" y="4140834"/>
              <a:ext cx="357032" cy="1405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23602" y="4448869"/>
            <a:ext cx="2575724" cy="736690"/>
            <a:chOff x="9423602" y="4448869"/>
            <a:chExt cx="2575724" cy="7366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3602" y="4448869"/>
              <a:ext cx="2575724" cy="7366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8373" y="4545382"/>
            <a:ext cx="2132698" cy="6026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23602" y="6336449"/>
            <a:ext cx="2575724" cy="736690"/>
            <a:chOff x="9423602" y="6336449"/>
            <a:chExt cx="2575724" cy="7366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3602" y="6336449"/>
              <a:ext cx="2575724" cy="7366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91611" y="6417039"/>
            <a:ext cx="2120713" cy="60269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36084" y="7636471"/>
            <a:ext cx="1375077" cy="36543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05059" y="7327347"/>
            <a:ext cx="412811" cy="118695"/>
            <a:chOff x="10505059" y="7327347"/>
            <a:chExt cx="412811" cy="1186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0505059" y="7327347"/>
              <a:ext cx="412811" cy="1186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83064" y="3223470"/>
            <a:ext cx="2647953" cy="757349"/>
            <a:chOff x="5583064" y="3223470"/>
            <a:chExt cx="2647953" cy="7573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583064" y="3223470"/>
              <a:ext cx="2647953" cy="757349"/>
              <a:chOff x="5583064" y="3223470"/>
              <a:chExt cx="2647953" cy="75734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83064" y="3223470"/>
                <a:ext cx="2647953" cy="75734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629403" y="3269495"/>
              <a:ext cx="2555275" cy="665298"/>
              <a:chOff x="5629403" y="3269495"/>
              <a:chExt cx="2555275" cy="66529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29403" y="3269495"/>
                <a:ext cx="2555275" cy="665298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84891" y="3427359"/>
            <a:ext cx="2626368" cy="44536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28524" y="4140834"/>
            <a:ext cx="357032" cy="140569"/>
            <a:chOff x="6728524" y="4140834"/>
            <a:chExt cx="357032" cy="14056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728524" y="4140834"/>
              <a:ext cx="357032" cy="1405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42993" y="5561286"/>
            <a:ext cx="3128094" cy="894675"/>
            <a:chOff x="5342993" y="5561286"/>
            <a:chExt cx="3128094" cy="89467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6715" y="5165607"/>
              <a:ext cx="6257143" cy="179047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2993" y="5561286"/>
              <a:ext cx="3128094" cy="89467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541053" y="5584559"/>
            <a:ext cx="2342973" cy="86689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83236" y="8539729"/>
            <a:ext cx="1687127" cy="45713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508216" y="8032109"/>
            <a:ext cx="797649" cy="118695"/>
            <a:chOff x="6508216" y="8032109"/>
            <a:chExt cx="797649" cy="1186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6508216" y="8032109"/>
              <a:ext cx="797649" cy="1186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02318" y="3223470"/>
            <a:ext cx="2647953" cy="757349"/>
            <a:chOff x="13302318" y="3223470"/>
            <a:chExt cx="2647953" cy="7573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302318" y="3223470"/>
              <a:ext cx="2647953" cy="757349"/>
              <a:chOff x="13302318" y="3223470"/>
              <a:chExt cx="2647953" cy="75734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02318" y="3223470"/>
                <a:ext cx="2647953" cy="75734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348657" y="3269495"/>
              <a:ext cx="2555275" cy="665298"/>
              <a:chOff x="13348657" y="3269495"/>
              <a:chExt cx="2555275" cy="66529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48657" y="3269495"/>
                <a:ext cx="2555275" cy="665298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04096" y="3427363"/>
            <a:ext cx="2131842" cy="41141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447779" y="4140834"/>
            <a:ext cx="357032" cy="140569"/>
            <a:chOff x="14447779" y="4140834"/>
            <a:chExt cx="357032" cy="14056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4447779" y="4140834"/>
              <a:ext cx="357032" cy="14056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338433" y="4448869"/>
            <a:ext cx="2575724" cy="736690"/>
            <a:chOff x="13338433" y="4448869"/>
            <a:chExt cx="2575724" cy="73669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38433" y="4448869"/>
              <a:ext cx="2575724" cy="7366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338433" y="6336449"/>
            <a:ext cx="2575724" cy="736690"/>
            <a:chOff x="13338433" y="6336449"/>
            <a:chExt cx="2575724" cy="73669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38433" y="6336449"/>
              <a:ext cx="2575724" cy="7366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419889" y="7327347"/>
            <a:ext cx="412811" cy="118695"/>
            <a:chOff x="14419889" y="7327347"/>
            <a:chExt cx="412811" cy="11869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4419889" y="7327347"/>
              <a:ext cx="412811" cy="11869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342993" y="4458738"/>
            <a:ext cx="3128094" cy="894675"/>
            <a:chOff x="5342993" y="4458738"/>
            <a:chExt cx="3128094" cy="89467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6715" y="4063059"/>
              <a:ext cx="6257143" cy="1790476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2993" y="4458738"/>
              <a:ext cx="3128094" cy="894675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541053" y="4731501"/>
            <a:ext cx="2574605" cy="49890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342993" y="6650735"/>
            <a:ext cx="3128094" cy="894675"/>
            <a:chOff x="5342993" y="6650735"/>
            <a:chExt cx="3128094" cy="894675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6715" y="6255056"/>
              <a:ext cx="6257143" cy="1790476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2993" y="6650735"/>
              <a:ext cx="3128094" cy="894675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541053" y="6693054"/>
            <a:ext cx="2465529" cy="866899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416059" y="5381369"/>
            <a:ext cx="2575724" cy="736690"/>
            <a:chOff x="9416059" y="5381369"/>
            <a:chExt cx="2575724" cy="736690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16059" y="5381369"/>
              <a:ext cx="2575724" cy="736690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90373" y="5468354"/>
            <a:ext cx="2150183" cy="60269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3330890" y="5381369"/>
            <a:ext cx="2575724" cy="736690"/>
            <a:chOff x="13330890" y="5381369"/>
            <a:chExt cx="2575724" cy="73669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30890" y="5381369"/>
              <a:ext cx="2575724" cy="736690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918667" y="7636471"/>
            <a:ext cx="1513812" cy="365430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493706" y="4554906"/>
            <a:ext cx="1854126" cy="602696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487325" y="6426563"/>
            <a:ext cx="1896359" cy="602696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524278" y="5468354"/>
            <a:ext cx="2063832" cy="6026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961298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1349606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96026" y="1667812"/>
            <a:ext cx="2322148" cy="487120"/>
            <a:chOff x="5296026" y="1667812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0440" y="1444821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6026" y="1667812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91601" y="1697401"/>
            <a:ext cx="2327410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87488" y="3223470"/>
            <a:ext cx="2647953" cy="757349"/>
            <a:chOff x="9387488" y="3223470"/>
            <a:chExt cx="2647953" cy="7573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387488" y="3223470"/>
              <a:ext cx="2647953" cy="757349"/>
              <a:chOff x="9387488" y="3223470"/>
              <a:chExt cx="2647953" cy="75734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87488" y="3223470"/>
                <a:ext cx="2647953" cy="75734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433827" y="3269495"/>
              <a:ext cx="2555275" cy="665298"/>
              <a:chOff x="9433827" y="3269495"/>
              <a:chExt cx="2555275" cy="66529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33827" y="3269495"/>
                <a:ext cx="2555275" cy="66529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44491" y="3417835"/>
            <a:ext cx="2514083" cy="4170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32948" y="4140834"/>
            <a:ext cx="357032" cy="140569"/>
            <a:chOff x="10532948" y="4140834"/>
            <a:chExt cx="357032" cy="1405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0532948" y="4140834"/>
              <a:ext cx="357032" cy="1405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83064" y="3223470"/>
            <a:ext cx="2647953" cy="757349"/>
            <a:chOff x="5583064" y="3223470"/>
            <a:chExt cx="2647953" cy="7573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583064" y="3223470"/>
              <a:ext cx="2647953" cy="757349"/>
              <a:chOff x="5583064" y="3223470"/>
              <a:chExt cx="2647953" cy="75734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83064" y="3223470"/>
                <a:ext cx="2647953" cy="7573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29403" y="3269495"/>
              <a:ext cx="2555275" cy="665298"/>
              <a:chOff x="5629403" y="3269495"/>
              <a:chExt cx="2555275" cy="66529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29403" y="3269495"/>
                <a:ext cx="2555275" cy="665298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4891" y="3427359"/>
            <a:ext cx="2626368" cy="4453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728524" y="4140834"/>
            <a:ext cx="357032" cy="140569"/>
            <a:chOff x="6728524" y="4140834"/>
            <a:chExt cx="357032" cy="1405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728524" y="4140834"/>
              <a:ext cx="357032" cy="1405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80952" y="5591286"/>
            <a:ext cx="3128094" cy="894675"/>
            <a:chOff x="9180952" y="5591286"/>
            <a:chExt cx="3128094" cy="894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54675" y="5195607"/>
              <a:ext cx="6257143" cy="179047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80952" y="5591286"/>
              <a:ext cx="3128094" cy="89467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42858" y="5614563"/>
            <a:ext cx="3092088" cy="86689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34508" y="8569725"/>
            <a:ext cx="1705828" cy="45713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46175" y="8081157"/>
            <a:ext cx="797649" cy="118695"/>
            <a:chOff x="10346175" y="8081157"/>
            <a:chExt cx="797649" cy="1186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0346175" y="8081157"/>
              <a:ext cx="797649" cy="1186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302318" y="3223470"/>
            <a:ext cx="2647953" cy="757349"/>
            <a:chOff x="13302318" y="3223470"/>
            <a:chExt cx="2647953" cy="7573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302318" y="3223470"/>
              <a:ext cx="2647953" cy="757349"/>
              <a:chOff x="13302318" y="3223470"/>
              <a:chExt cx="2647953" cy="75734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02318" y="3223470"/>
                <a:ext cx="2647953" cy="75734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348657" y="3269495"/>
              <a:ext cx="2555275" cy="665298"/>
              <a:chOff x="13348657" y="3269495"/>
              <a:chExt cx="2555275" cy="66529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48657" y="3269495"/>
                <a:ext cx="2555275" cy="665298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04096" y="3427363"/>
            <a:ext cx="2131842" cy="4114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447779" y="4140834"/>
            <a:ext cx="357032" cy="140569"/>
            <a:chOff x="14447779" y="4140834"/>
            <a:chExt cx="357032" cy="14056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4447779" y="4140834"/>
              <a:ext cx="357032" cy="1405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338433" y="4448869"/>
            <a:ext cx="2575724" cy="736690"/>
            <a:chOff x="13338433" y="4448869"/>
            <a:chExt cx="2575724" cy="73669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38433" y="4448869"/>
              <a:ext cx="2575724" cy="736690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93706" y="4554906"/>
            <a:ext cx="1854126" cy="60269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338433" y="6336449"/>
            <a:ext cx="2575724" cy="736690"/>
            <a:chOff x="13338433" y="6336449"/>
            <a:chExt cx="2575724" cy="73669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38433" y="6336449"/>
              <a:ext cx="2575724" cy="73669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87325" y="6426563"/>
            <a:ext cx="1896359" cy="60269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18667" y="7636471"/>
            <a:ext cx="1513812" cy="36543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419889" y="7327347"/>
            <a:ext cx="412811" cy="118695"/>
            <a:chOff x="14419889" y="7327347"/>
            <a:chExt cx="412811" cy="11869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4419889" y="7327347"/>
              <a:ext cx="412811" cy="11869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180952" y="4488738"/>
            <a:ext cx="3128094" cy="894675"/>
            <a:chOff x="9180952" y="4488738"/>
            <a:chExt cx="3128094" cy="89467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54675" y="4093059"/>
              <a:ext cx="6257143" cy="1790476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80952" y="4488738"/>
              <a:ext cx="3128094" cy="894675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49391" y="4523411"/>
            <a:ext cx="2894816" cy="86689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180952" y="6680735"/>
            <a:ext cx="3128094" cy="894675"/>
            <a:chOff x="9180952" y="6680735"/>
            <a:chExt cx="3128094" cy="89467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54675" y="6285056"/>
              <a:ext cx="6257143" cy="1790476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80952" y="6680735"/>
              <a:ext cx="3128094" cy="894675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379011" y="6723058"/>
            <a:ext cx="2804303" cy="866898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330890" y="5381369"/>
            <a:ext cx="2575724" cy="736690"/>
            <a:chOff x="13330890" y="5381369"/>
            <a:chExt cx="2575724" cy="73669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30890" y="5381369"/>
              <a:ext cx="2575724" cy="736690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24278" y="5468354"/>
            <a:ext cx="2063832" cy="60269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590607" y="4448869"/>
            <a:ext cx="2575724" cy="736690"/>
            <a:chOff x="5590607" y="4448869"/>
            <a:chExt cx="2575724" cy="73669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90607" y="4448869"/>
              <a:ext cx="2575724" cy="736690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764944" y="4678716"/>
            <a:ext cx="1954773" cy="34685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590607" y="6336449"/>
            <a:ext cx="2575724" cy="736690"/>
            <a:chOff x="5590607" y="6336449"/>
            <a:chExt cx="2575724" cy="73669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90607" y="6336449"/>
              <a:ext cx="2575724" cy="736690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758573" y="6426563"/>
            <a:ext cx="1884880" cy="602696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177680" y="7682656"/>
            <a:ext cx="1411344" cy="36543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6672063" y="7327347"/>
            <a:ext cx="412811" cy="118695"/>
            <a:chOff x="6672063" y="7327347"/>
            <a:chExt cx="412811" cy="118695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6672063" y="7327347"/>
              <a:ext cx="412811" cy="11869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583064" y="5381369"/>
            <a:ext cx="2575724" cy="736690"/>
            <a:chOff x="5583064" y="5381369"/>
            <a:chExt cx="2575724" cy="736690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83064" y="5381369"/>
              <a:ext cx="2575724" cy="736690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757392" y="5468354"/>
            <a:ext cx="1793430" cy="6026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961298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1349606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96026" y="1667812"/>
            <a:ext cx="2322148" cy="487120"/>
            <a:chOff x="5296026" y="1667812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0440" y="1444821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6026" y="1667812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91601" y="1697401"/>
            <a:ext cx="2180772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87488" y="3223470"/>
            <a:ext cx="2647953" cy="757349"/>
            <a:chOff x="9387488" y="3223470"/>
            <a:chExt cx="2647953" cy="7573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387488" y="3223470"/>
              <a:ext cx="2647953" cy="757349"/>
              <a:chOff x="9387488" y="3223470"/>
              <a:chExt cx="2647953" cy="75734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87488" y="3223470"/>
                <a:ext cx="2647953" cy="75734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433827" y="3269495"/>
              <a:ext cx="2555275" cy="665298"/>
              <a:chOff x="9433827" y="3269495"/>
              <a:chExt cx="2555275" cy="66529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33827" y="3269495"/>
                <a:ext cx="2555275" cy="66529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44491" y="3417835"/>
            <a:ext cx="2514083" cy="4170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32948" y="4140834"/>
            <a:ext cx="357032" cy="140569"/>
            <a:chOff x="10532948" y="4140834"/>
            <a:chExt cx="357032" cy="1405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0532948" y="4140834"/>
              <a:ext cx="357032" cy="1405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83064" y="3223470"/>
            <a:ext cx="2647953" cy="757349"/>
            <a:chOff x="5583064" y="3223470"/>
            <a:chExt cx="2647953" cy="7573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583064" y="3223470"/>
              <a:ext cx="2647953" cy="757349"/>
              <a:chOff x="5583064" y="3223470"/>
              <a:chExt cx="2647953" cy="75734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83064" y="3223470"/>
                <a:ext cx="2647953" cy="7573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29403" y="3269495"/>
              <a:ext cx="2555275" cy="665298"/>
              <a:chOff x="5629403" y="3269495"/>
              <a:chExt cx="2555275" cy="66529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29403" y="3269495"/>
                <a:ext cx="2555275" cy="665298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4891" y="3427359"/>
            <a:ext cx="2626368" cy="4453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728524" y="4140834"/>
            <a:ext cx="357032" cy="140569"/>
            <a:chOff x="6728524" y="4140834"/>
            <a:chExt cx="357032" cy="1405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728524" y="4140834"/>
              <a:ext cx="357032" cy="1405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57143" y="5591286"/>
            <a:ext cx="3128094" cy="894675"/>
            <a:chOff x="13057143" y="5591286"/>
            <a:chExt cx="3128094" cy="894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30865" y="5195607"/>
              <a:ext cx="6257143" cy="179047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57143" y="5591286"/>
              <a:ext cx="3128094" cy="89467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19049" y="5614563"/>
            <a:ext cx="2967445" cy="86689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44880" y="8569725"/>
            <a:ext cx="1977181" cy="45713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222366" y="8081157"/>
            <a:ext cx="797649" cy="118695"/>
            <a:chOff x="14222366" y="8081157"/>
            <a:chExt cx="797649" cy="1186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4222366" y="8081157"/>
              <a:ext cx="797649" cy="1186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302318" y="3223470"/>
            <a:ext cx="2647953" cy="757349"/>
            <a:chOff x="13302318" y="3223470"/>
            <a:chExt cx="2647953" cy="7573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302318" y="3223470"/>
              <a:ext cx="2647953" cy="757349"/>
              <a:chOff x="13302318" y="3223470"/>
              <a:chExt cx="2647953" cy="75734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02318" y="3223470"/>
                <a:ext cx="2647953" cy="75734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348657" y="3269495"/>
              <a:ext cx="2555275" cy="665298"/>
              <a:chOff x="13348657" y="3269495"/>
              <a:chExt cx="2555275" cy="66529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48657" y="3269495"/>
                <a:ext cx="2555275" cy="665298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04096" y="3427363"/>
            <a:ext cx="2131842" cy="4114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447779" y="4140834"/>
            <a:ext cx="357032" cy="140569"/>
            <a:chOff x="14447779" y="4140834"/>
            <a:chExt cx="357032" cy="14056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4447779" y="4140834"/>
              <a:ext cx="357032" cy="1405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17850" y="4454687"/>
            <a:ext cx="2575724" cy="736690"/>
            <a:chOff x="9417850" y="4454687"/>
            <a:chExt cx="2575724" cy="73669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17850" y="4454687"/>
              <a:ext cx="2575724" cy="7366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417850" y="6342268"/>
            <a:ext cx="2575724" cy="736690"/>
            <a:chOff x="9417850" y="6342268"/>
            <a:chExt cx="2575724" cy="7366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17850" y="6342268"/>
              <a:ext cx="2575724" cy="73669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51739" y="7642290"/>
            <a:ext cx="1367249" cy="36543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499307" y="7333165"/>
            <a:ext cx="412811" cy="118695"/>
            <a:chOff x="10499307" y="7333165"/>
            <a:chExt cx="412811" cy="11869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0499307" y="7333165"/>
              <a:ext cx="412811" cy="11869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057143" y="4488738"/>
            <a:ext cx="3128094" cy="894675"/>
            <a:chOff x="13057143" y="4488738"/>
            <a:chExt cx="3128094" cy="89467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30865" y="4093059"/>
              <a:ext cx="6257143" cy="1790476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57143" y="4488738"/>
              <a:ext cx="3128094" cy="894675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25620" y="4551982"/>
            <a:ext cx="2494566" cy="86689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3057143" y="6680735"/>
            <a:ext cx="3128094" cy="894675"/>
            <a:chOff x="13057143" y="6680735"/>
            <a:chExt cx="3128094" cy="89467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30865" y="6285056"/>
              <a:ext cx="6257143" cy="1790476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57143" y="6680735"/>
              <a:ext cx="3128094" cy="894675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55239" y="6723058"/>
            <a:ext cx="2481512" cy="866898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410307" y="5387187"/>
            <a:ext cx="2575724" cy="736690"/>
            <a:chOff x="9410307" y="5387187"/>
            <a:chExt cx="2575724" cy="73669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10307" y="5387187"/>
              <a:ext cx="2575724" cy="7366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590607" y="4448869"/>
            <a:ext cx="2575724" cy="736690"/>
            <a:chOff x="5590607" y="4448869"/>
            <a:chExt cx="2575724" cy="73669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90607" y="4448869"/>
              <a:ext cx="2575724" cy="736690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64944" y="4678716"/>
            <a:ext cx="1954773" cy="34685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590607" y="6336449"/>
            <a:ext cx="2575724" cy="736690"/>
            <a:chOff x="5590607" y="6336449"/>
            <a:chExt cx="2575724" cy="73669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90607" y="6336449"/>
              <a:ext cx="2575724" cy="736690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758573" y="6426563"/>
            <a:ext cx="1884880" cy="60269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177680" y="7682656"/>
            <a:ext cx="1411344" cy="36543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6672063" y="7327347"/>
            <a:ext cx="412811" cy="118695"/>
            <a:chOff x="6672063" y="7327347"/>
            <a:chExt cx="412811" cy="118695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6672063" y="7327347"/>
              <a:ext cx="412811" cy="11869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583064" y="5381369"/>
            <a:ext cx="2575724" cy="736690"/>
            <a:chOff x="5583064" y="5381369"/>
            <a:chExt cx="2575724" cy="73669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83064" y="5381369"/>
              <a:ext cx="2575724" cy="736690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757392" y="5468354"/>
            <a:ext cx="1793430" cy="602696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588373" y="4545382"/>
            <a:ext cx="2132698" cy="602696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590373" y="5468354"/>
            <a:ext cx="2150183" cy="602696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591611" y="6417039"/>
            <a:ext cx="2120713" cy="6026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56BA7D4-B6B5-4492-8979-4B458B7A2353}"/>
              </a:ext>
            </a:extLst>
          </p:cNvPr>
          <p:cNvGrpSpPr/>
          <p:nvPr/>
        </p:nvGrpSpPr>
        <p:grpSpPr>
          <a:xfrm>
            <a:off x="8784804" y="6057900"/>
            <a:ext cx="9931724" cy="4068280"/>
            <a:chOff x="8784804" y="6121440"/>
            <a:chExt cx="9931724" cy="4068280"/>
          </a:xfrm>
        </p:grpSpPr>
        <p:pic>
          <p:nvPicPr>
            <p:cNvPr id="72" name="Object 21">
              <a:extLst>
                <a:ext uri="{FF2B5EF4-FFF2-40B4-BE49-F238E27FC236}">
                  <a16:creationId xmlns:a16="http://schemas.microsoft.com/office/drawing/2014/main" id="{3DC5E798-9362-49B4-938E-6897A8C5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5782" y="6121440"/>
              <a:ext cx="2492741" cy="475778"/>
            </a:xfrm>
            <a:prstGeom prst="rect">
              <a:avLst/>
            </a:prstGeom>
          </p:spPr>
        </p:pic>
        <p:pic>
          <p:nvPicPr>
            <p:cNvPr id="90" name="Object 71">
              <a:extLst>
                <a:ext uri="{FF2B5EF4-FFF2-40B4-BE49-F238E27FC236}">
                  <a16:creationId xmlns:a16="http://schemas.microsoft.com/office/drawing/2014/main" id="{84828191-30C6-4060-98AA-71C0B80FD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4804" y="6737791"/>
              <a:ext cx="9931724" cy="3451929"/>
            </a:xfrm>
            <a:prstGeom prst="rect">
              <a:avLst/>
            </a:prstGeom>
          </p:spPr>
        </p:pic>
        <p:grpSp>
          <p:nvGrpSpPr>
            <p:cNvPr id="91" name="그룹 1016">
              <a:extLst>
                <a:ext uri="{FF2B5EF4-FFF2-40B4-BE49-F238E27FC236}">
                  <a16:creationId xmlns:a16="http://schemas.microsoft.com/office/drawing/2014/main" id="{9AED1129-433C-4DCE-8F89-6471E96F3BC2}"/>
                </a:ext>
              </a:extLst>
            </p:cNvPr>
            <p:cNvGrpSpPr/>
            <p:nvPr/>
          </p:nvGrpSpPr>
          <p:grpSpPr>
            <a:xfrm>
              <a:off x="10821225" y="8463755"/>
              <a:ext cx="417759" cy="155545"/>
              <a:chOff x="10821225" y="8463755"/>
              <a:chExt cx="417759" cy="155545"/>
            </a:xfrm>
          </p:grpSpPr>
          <p:pic>
            <p:nvPicPr>
              <p:cNvPr id="92" name="Object 73">
                <a:extLst>
                  <a:ext uri="{FF2B5EF4-FFF2-40B4-BE49-F238E27FC236}">
                    <a16:creationId xmlns:a16="http://schemas.microsoft.com/office/drawing/2014/main" id="{C2E44E6C-A788-49E3-A75E-2D607DF45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821225" y="8463755"/>
                <a:ext cx="417759" cy="155545"/>
              </a:xfrm>
              <a:prstGeom prst="rect">
                <a:avLst/>
              </a:prstGeom>
            </p:spPr>
          </p:pic>
        </p:grpSp>
        <p:grpSp>
          <p:nvGrpSpPr>
            <p:cNvPr id="93" name="그룹 1017">
              <a:extLst>
                <a:ext uri="{FF2B5EF4-FFF2-40B4-BE49-F238E27FC236}">
                  <a16:creationId xmlns:a16="http://schemas.microsoft.com/office/drawing/2014/main" id="{E5351A81-909C-470D-AC5F-3CD5B0B78D83}"/>
                </a:ext>
              </a:extLst>
            </p:cNvPr>
            <p:cNvGrpSpPr/>
            <p:nvPr/>
          </p:nvGrpSpPr>
          <p:grpSpPr>
            <a:xfrm>
              <a:off x="10821225" y="8954753"/>
              <a:ext cx="417759" cy="155545"/>
              <a:chOff x="10821225" y="8954753"/>
              <a:chExt cx="417759" cy="155545"/>
            </a:xfrm>
          </p:grpSpPr>
          <p:pic>
            <p:nvPicPr>
              <p:cNvPr id="94" name="Object 76">
                <a:extLst>
                  <a:ext uri="{FF2B5EF4-FFF2-40B4-BE49-F238E27FC236}">
                    <a16:creationId xmlns:a16="http://schemas.microsoft.com/office/drawing/2014/main" id="{7DA7FDC2-2825-4115-8573-8A00D146A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821225" y="8954753"/>
                <a:ext cx="417759" cy="155545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2602" y="1297049"/>
            <a:ext cx="2087569" cy="868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5458" y="2793954"/>
            <a:ext cx="142893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09100" y="808482"/>
            <a:ext cx="2322148" cy="487120"/>
            <a:chOff x="5974680" y="882309"/>
            <a:chExt cx="2322148" cy="4871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9094" y="659318"/>
              <a:ext cx="4647619" cy="98095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4680" y="882309"/>
              <a:ext cx="2322148" cy="48712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04669" y="838076"/>
            <a:ext cx="2295717" cy="4571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460185" y="2447007"/>
            <a:ext cx="1365322" cy="1468797"/>
            <a:chOff x="6460185" y="2447007"/>
            <a:chExt cx="1365322" cy="14687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5843373" y="1783413"/>
              <a:ext cx="2733333" cy="294285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6460185" y="2447007"/>
              <a:ext cx="1365322" cy="146879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12255" y="2700525"/>
            <a:ext cx="1173443" cy="9969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44401" y="2898041"/>
            <a:ext cx="815185" cy="590043"/>
            <a:chOff x="8044401" y="2898041"/>
            <a:chExt cx="815185" cy="5900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44401" y="2898041"/>
              <a:ext cx="815185" cy="5900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67879" y="2447007"/>
            <a:ext cx="1365322" cy="1468797"/>
            <a:chOff x="9067879" y="2447007"/>
            <a:chExt cx="1365322" cy="146879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8451067" y="1783413"/>
              <a:ext cx="2733333" cy="294285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9067879" y="2447007"/>
              <a:ext cx="1365322" cy="146879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29477" y="2529096"/>
            <a:ext cx="1263468" cy="14084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723685" y="2688726"/>
            <a:ext cx="1909931" cy="936273"/>
            <a:chOff x="10723686" y="2886384"/>
            <a:chExt cx="1486948" cy="59004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23686" y="2886384"/>
              <a:ext cx="1486948" cy="59004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39400" y="2905430"/>
            <a:ext cx="1894283" cy="45713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B93C91-28FD-4361-AED6-B81AB4C0369D}"/>
              </a:ext>
            </a:extLst>
          </p:cNvPr>
          <p:cNvGrpSpPr/>
          <p:nvPr/>
        </p:nvGrpSpPr>
        <p:grpSpPr>
          <a:xfrm>
            <a:off x="10287000" y="1943100"/>
            <a:ext cx="1861491" cy="590043"/>
            <a:chOff x="10197868" y="2301605"/>
            <a:chExt cx="1861491" cy="59004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631618" y="2301605"/>
              <a:ext cx="1427741" cy="590043"/>
              <a:chOff x="10631618" y="2301605"/>
              <a:chExt cx="1427741" cy="59004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20000">
                <a:off x="10631618" y="2301605"/>
                <a:ext cx="1427741" cy="59004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0580000">
              <a:off x="10197868" y="2431599"/>
              <a:ext cx="1660785" cy="45713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9A604A-7681-4DA1-8427-BEB344B47765}"/>
              </a:ext>
            </a:extLst>
          </p:cNvPr>
          <p:cNvGrpSpPr/>
          <p:nvPr/>
        </p:nvGrpSpPr>
        <p:grpSpPr>
          <a:xfrm>
            <a:off x="10363200" y="3727001"/>
            <a:ext cx="1844736" cy="654499"/>
            <a:chOff x="10253750" y="3691572"/>
            <a:chExt cx="1844736" cy="65449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611538" y="3756028"/>
              <a:ext cx="1486948" cy="590043"/>
              <a:chOff x="10611538" y="3492044"/>
              <a:chExt cx="1486948" cy="59004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20000">
                <a:off x="10611538" y="3492044"/>
                <a:ext cx="1486948" cy="59004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20000">
              <a:off x="10253750" y="3691572"/>
              <a:ext cx="1660785" cy="4571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238420" y="876300"/>
            <a:ext cx="706180" cy="2135084"/>
            <a:chOff x="12861919" y="1285606"/>
            <a:chExt cx="706180" cy="21350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2535652" y="250413"/>
              <a:ext cx="1419048" cy="4276190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12861919" y="1285606"/>
              <a:ext cx="706180" cy="21350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238420" y="3313216"/>
            <a:ext cx="706180" cy="2135084"/>
            <a:chOff x="12860505" y="3026250"/>
            <a:chExt cx="706180" cy="213508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2534239" y="1991057"/>
              <a:ext cx="1419048" cy="4276190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12860505" y="3026250"/>
              <a:ext cx="706180" cy="21350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84444" y="2145175"/>
            <a:ext cx="706180" cy="2135084"/>
            <a:chOff x="12966907" y="2145175"/>
            <a:chExt cx="706180" cy="213508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2640640" y="1109982"/>
              <a:ext cx="1419048" cy="4276190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2966907" y="2145175"/>
              <a:ext cx="706180" cy="21350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552893" y="3481313"/>
            <a:ext cx="769159" cy="627645"/>
            <a:chOff x="14135356" y="3481313"/>
            <a:chExt cx="769159" cy="62764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3360000">
              <a:off x="14135356" y="3481313"/>
              <a:ext cx="769159" cy="6276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538697" y="2432541"/>
            <a:ext cx="769159" cy="627645"/>
            <a:chOff x="14121160" y="2432541"/>
            <a:chExt cx="769159" cy="62764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3360000">
              <a:off x="14121160" y="2432541"/>
              <a:ext cx="769159" cy="627645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894526" y="2534111"/>
            <a:ext cx="1175307" cy="457131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908866" y="3481715"/>
            <a:ext cx="1169334" cy="45713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E4EF872-C992-414E-8411-D9BF9ED9F50E}"/>
              </a:ext>
            </a:extLst>
          </p:cNvPr>
          <p:cNvGrpSpPr/>
          <p:nvPr/>
        </p:nvGrpSpPr>
        <p:grpSpPr>
          <a:xfrm>
            <a:off x="2681070" y="4772148"/>
            <a:ext cx="10815206" cy="6451915"/>
            <a:chOff x="2681070" y="4888447"/>
            <a:chExt cx="10815206" cy="6451915"/>
          </a:xfrm>
        </p:grpSpPr>
        <p:pic>
          <p:nvPicPr>
            <p:cNvPr id="83" name="Object 70">
              <a:extLst>
                <a:ext uri="{FF2B5EF4-FFF2-40B4-BE49-F238E27FC236}">
                  <a16:creationId xmlns:a16="http://schemas.microsoft.com/office/drawing/2014/main" id="{978CF3E6-F218-4162-B116-506498787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81070" y="5587148"/>
              <a:ext cx="10815206" cy="5753214"/>
            </a:xfrm>
            <a:prstGeom prst="rect">
              <a:avLst/>
            </a:prstGeom>
          </p:spPr>
        </p:pic>
        <p:pic>
          <p:nvPicPr>
            <p:cNvPr id="69" name="Object 20">
              <a:extLst>
                <a:ext uri="{FF2B5EF4-FFF2-40B4-BE49-F238E27FC236}">
                  <a16:creationId xmlns:a16="http://schemas.microsoft.com/office/drawing/2014/main" id="{F96DBAE7-0E40-447B-B34F-1B0DB217D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61678" y="6092687"/>
              <a:ext cx="2269570" cy="475778"/>
            </a:xfrm>
            <a:prstGeom prst="rect">
              <a:avLst/>
            </a:prstGeom>
          </p:spPr>
        </p:pic>
        <p:grpSp>
          <p:nvGrpSpPr>
            <p:cNvPr id="79" name="그룹 1003">
              <a:extLst>
                <a:ext uri="{FF2B5EF4-FFF2-40B4-BE49-F238E27FC236}">
                  <a16:creationId xmlns:a16="http://schemas.microsoft.com/office/drawing/2014/main" id="{22123F84-D962-4988-8750-EF2D819F0849}"/>
                </a:ext>
              </a:extLst>
            </p:cNvPr>
            <p:cNvGrpSpPr/>
            <p:nvPr/>
          </p:nvGrpSpPr>
          <p:grpSpPr>
            <a:xfrm>
              <a:off x="4281767" y="4888447"/>
              <a:ext cx="4647619" cy="980952"/>
              <a:chOff x="4213742" y="787006"/>
              <a:chExt cx="4647619" cy="980952"/>
            </a:xfrm>
          </p:grpSpPr>
          <p:pic>
            <p:nvPicPr>
              <p:cNvPr id="82" name="Object 11">
                <a:extLst>
                  <a:ext uri="{FF2B5EF4-FFF2-40B4-BE49-F238E27FC236}">
                    <a16:creationId xmlns:a16="http://schemas.microsoft.com/office/drawing/2014/main" id="{AEA2D43E-8FCC-4AE5-A9C3-F19A79128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13742" y="787006"/>
                <a:ext cx="4647619" cy="980952"/>
              </a:xfrm>
              <a:prstGeom prst="rect">
                <a:avLst/>
              </a:prstGeom>
            </p:spPr>
          </p:pic>
          <p:pic>
            <p:nvPicPr>
              <p:cNvPr id="84" name="Object 12">
                <a:extLst>
                  <a:ext uri="{FF2B5EF4-FFF2-40B4-BE49-F238E27FC236}">
                    <a16:creationId xmlns:a16="http://schemas.microsoft.com/office/drawing/2014/main" id="{176C544F-5A6C-43F2-9E27-B0D332ED3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29328" y="1052238"/>
                <a:ext cx="2322148" cy="487120"/>
              </a:xfrm>
              <a:prstGeom prst="rect">
                <a:avLst/>
              </a:prstGeom>
            </p:spPr>
          </p:pic>
        </p:grpSp>
        <p:pic>
          <p:nvPicPr>
            <p:cNvPr id="86" name="Object 14">
              <a:extLst>
                <a:ext uri="{FF2B5EF4-FFF2-40B4-BE49-F238E27FC236}">
                  <a16:creationId xmlns:a16="http://schemas.microsoft.com/office/drawing/2014/main" id="{FDFCFBC8-2FF5-478E-A607-F51F04465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92925" y="5183273"/>
              <a:ext cx="2410661" cy="457131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4B2B19-314D-4CFD-82C1-BF298B3C9E95}"/>
              </a:ext>
            </a:extLst>
          </p:cNvPr>
          <p:cNvSpPr/>
          <p:nvPr/>
        </p:nvSpPr>
        <p:spPr>
          <a:xfrm>
            <a:off x="5397353" y="8075201"/>
            <a:ext cx="3875436" cy="566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5ADB6C0-0506-49E3-B24C-25D0D74CD46B}"/>
              </a:ext>
            </a:extLst>
          </p:cNvPr>
          <p:cNvSpPr/>
          <p:nvPr/>
        </p:nvSpPr>
        <p:spPr>
          <a:xfrm>
            <a:off x="5397353" y="8667092"/>
            <a:ext cx="3875436" cy="54091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Object 44">
            <a:extLst>
              <a:ext uri="{FF2B5EF4-FFF2-40B4-BE49-F238E27FC236}">
                <a16:creationId xmlns:a16="http://schemas.microsoft.com/office/drawing/2014/main" id="{D45E6B8B-4B2E-41A1-AF88-7C972A172786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887200" y="1693173"/>
            <a:ext cx="2750594" cy="548558"/>
          </a:xfrm>
          <a:prstGeom prst="rect">
            <a:avLst/>
          </a:prstGeom>
        </p:spPr>
      </p:pic>
      <p:pic>
        <p:nvPicPr>
          <p:cNvPr id="76" name="Object 49">
            <a:extLst>
              <a:ext uri="{FF2B5EF4-FFF2-40B4-BE49-F238E27FC236}">
                <a16:creationId xmlns:a16="http://schemas.microsoft.com/office/drawing/2014/main" id="{E692D695-A75D-4F67-AC87-CBEB9A659241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892011" y="4014732"/>
            <a:ext cx="2588791" cy="780209"/>
          </a:xfrm>
          <a:prstGeom prst="rect">
            <a:avLst/>
          </a:prstGeom>
        </p:spPr>
      </p:pic>
      <p:pic>
        <p:nvPicPr>
          <p:cNvPr id="77" name="Object 54">
            <a:extLst>
              <a:ext uri="{FF2B5EF4-FFF2-40B4-BE49-F238E27FC236}">
                <a16:creationId xmlns:a16="http://schemas.microsoft.com/office/drawing/2014/main" id="{032DE9C9-153F-47B2-9A4D-4874CB31F313}"/>
              </a:ext>
            </a:extLst>
      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127667" y="2835799"/>
            <a:ext cx="2353313" cy="866898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71D89-BDFF-49B9-8539-03EAAA8F7C20}"/>
              </a:ext>
            </a:extLst>
          </p:cNvPr>
          <p:cNvSpPr/>
          <p:nvPr/>
        </p:nvSpPr>
        <p:spPr>
          <a:xfrm>
            <a:off x="14166934" y="7550531"/>
            <a:ext cx="618369" cy="17424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600" fill="hold"/>
                                        <p:tgtEl>
                                          <p:spTgt spid="5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7" grpId="0" animBg="1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2087569" cy="868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142893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35023" y="6117519"/>
            <a:ext cx="2322148" cy="487120"/>
            <a:chOff x="5337754" y="6552487"/>
            <a:chExt cx="2322148" cy="4871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2168" y="6329496"/>
              <a:ext cx="4647619" cy="98095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7754" y="6552487"/>
              <a:ext cx="2322148" cy="4871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30594" y="6147109"/>
            <a:ext cx="2180772" cy="4571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2440" y="6997908"/>
            <a:ext cx="2121125" cy="47577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80573" y="6988203"/>
            <a:ext cx="2121125" cy="475778"/>
          </a:xfrm>
          <a:prstGeom prst="rect">
            <a:avLst/>
          </a:prstGeom>
        </p:spPr>
      </p:pic>
      <p:grpSp>
        <p:nvGrpSpPr>
          <p:cNvPr id="50" name="그룹 1009">
            <a:extLst>
              <a:ext uri="{FF2B5EF4-FFF2-40B4-BE49-F238E27FC236}">
                <a16:creationId xmlns:a16="http://schemas.microsoft.com/office/drawing/2014/main" id="{35F3FEF0-5D7F-4E8D-8CC7-8D4BAF47061D}"/>
              </a:ext>
            </a:extLst>
          </p:cNvPr>
          <p:cNvGrpSpPr/>
          <p:nvPr/>
        </p:nvGrpSpPr>
        <p:grpSpPr>
          <a:xfrm>
            <a:off x="5181226" y="338602"/>
            <a:ext cx="2322148" cy="487120"/>
            <a:chOff x="5346179" y="338602"/>
            <a:chExt cx="2322148" cy="487120"/>
          </a:xfrm>
        </p:grpSpPr>
        <p:pic>
          <p:nvPicPr>
            <p:cNvPr id="51" name="Object 38">
              <a:extLst>
                <a:ext uri="{FF2B5EF4-FFF2-40B4-BE49-F238E27FC236}">
                  <a16:creationId xmlns:a16="http://schemas.microsoft.com/office/drawing/2014/main" id="{1F29310E-9192-4C60-A41B-55F10F8A6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0593" y="115611"/>
              <a:ext cx="4647619" cy="980952"/>
            </a:xfrm>
            <a:prstGeom prst="rect">
              <a:avLst/>
            </a:prstGeom>
          </p:spPr>
        </p:pic>
        <p:pic>
          <p:nvPicPr>
            <p:cNvPr id="52" name="Object 39">
              <a:extLst>
                <a:ext uri="{FF2B5EF4-FFF2-40B4-BE49-F238E27FC236}">
                  <a16:creationId xmlns:a16="http://schemas.microsoft.com/office/drawing/2014/main" id="{5C6DD04F-A304-4838-B52F-980C8DA1D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6179" y="338602"/>
              <a:ext cx="2322148" cy="487120"/>
            </a:xfrm>
            <a:prstGeom prst="rect">
              <a:avLst/>
            </a:prstGeom>
          </p:spPr>
        </p:pic>
      </p:grpSp>
      <p:pic>
        <p:nvPicPr>
          <p:cNvPr id="53" name="Object 41">
            <a:extLst>
              <a:ext uri="{FF2B5EF4-FFF2-40B4-BE49-F238E27FC236}">
                <a16:creationId xmlns:a16="http://schemas.microsoft.com/office/drawing/2014/main" id="{DE3EE9CD-394D-41D4-B3A8-125D5A384AFC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76800" y="368192"/>
            <a:ext cx="2034135" cy="457131"/>
          </a:xfrm>
          <a:prstGeom prst="rect">
            <a:avLst/>
          </a:prstGeom>
        </p:spPr>
      </p:pic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3352B6E9-B862-4FCE-B821-507259767854}"/>
              </a:ext>
            </a:extLst>
          </p:cNvPr>
          <p:cNvGrpSpPr/>
          <p:nvPr/>
        </p:nvGrpSpPr>
        <p:grpSpPr>
          <a:xfrm>
            <a:off x="8763000" y="876300"/>
            <a:ext cx="4647619" cy="5095238"/>
            <a:chOff x="8799143" y="982331"/>
            <a:chExt cx="4647619" cy="5095238"/>
          </a:xfrm>
        </p:grpSpPr>
        <p:grpSp>
          <p:nvGrpSpPr>
            <p:cNvPr id="47" name="그룹 1005">
              <a:extLst>
                <a:ext uri="{FF2B5EF4-FFF2-40B4-BE49-F238E27FC236}">
                  <a16:creationId xmlns:a16="http://schemas.microsoft.com/office/drawing/2014/main" id="{565DCD2D-E47A-46B8-834D-3268395724BF}"/>
                </a:ext>
              </a:extLst>
            </p:cNvPr>
            <p:cNvGrpSpPr/>
            <p:nvPr/>
          </p:nvGrpSpPr>
          <p:grpSpPr>
            <a:xfrm>
              <a:off x="8799143" y="982331"/>
              <a:ext cx="4646802" cy="5092654"/>
              <a:chOff x="8799143" y="982331"/>
              <a:chExt cx="4646802" cy="5092654"/>
            </a:xfrm>
          </p:grpSpPr>
          <p:pic>
            <p:nvPicPr>
              <p:cNvPr id="64" name="Object 21">
                <a:extLst>
                  <a:ext uri="{FF2B5EF4-FFF2-40B4-BE49-F238E27FC236}">
                    <a16:creationId xmlns:a16="http://schemas.microsoft.com/office/drawing/2014/main" id="{B407B315-FCAE-416C-8B46-8E19398A6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799143" y="982331"/>
                <a:ext cx="4646802" cy="5092654"/>
              </a:xfrm>
              <a:prstGeom prst="rect">
                <a:avLst/>
              </a:prstGeom>
            </p:spPr>
          </p:pic>
        </p:grpSp>
        <p:pic>
          <p:nvPicPr>
            <p:cNvPr id="48" name="Object 23">
              <a:extLst>
                <a:ext uri="{FF2B5EF4-FFF2-40B4-BE49-F238E27FC236}">
                  <a16:creationId xmlns:a16="http://schemas.microsoft.com/office/drawing/2014/main" id="{901681F9-1684-4CA9-B244-B972A6C4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9672" y="1304197"/>
              <a:ext cx="2164764" cy="475492"/>
            </a:xfrm>
            <a:prstGeom prst="rect">
              <a:avLst/>
            </a:prstGeom>
          </p:spPr>
        </p:pic>
        <p:pic>
          <p:nvPicPr>
            <p:cNvPr id="49" name="Object 24">
              <a:extLst>
                <a:ext uri="{FF2B5EF4-FFF2-40B4-BE49-F238E27FC236}">
                  <a16:creationId xmlns:a16="http://schemas.microsoft.com/office/drawing/2014/main" id="{25C57C79-9DF9-4FDB-9CA5-B2BD5229E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78320" y="2026667"/>
              <a:ext cx="2619217" cy="396278"/>
            </a:xfrm>
            <a:prstGeom prst="rect">
              <a:avLst/>
            </a:prstGeom>
          </p:spPr>
        </p:pic>
        <p:pic>
          <p:nvPicPr>
            <p:cNvPr id="56" name="Object 25">
              <a:extLst>
                <a:ext uri="{FF2B5EF4-FFF2-40B4-BE49-F238E27FC236}">
                  <a16:creationId xmlns:a16="http://schemas.microsoft.com/office/drawing/2014/main" id="{74100CE8-62C7-4353-8FF8-83675F07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59443" y="2441971"/>
              <a:ext cx="3275095" cy="737767"/>
            </a:xfrm>
            <a:prstGeom prst="rect">
              <a:avLst/>
            </a:prstGeom>
          </p:spPr>
        </p:pic>
        <p:pic>
          <p:nvPicPr>
            <p:cNvPr id="57" name="Object 26">
              <a:extLst>
                <a:ext uri="{FF2B5EF4-FFF2-40B4-BE49-F238E27FC236}">
                  <a16:creationId xmlns:a16="http://schemas.microsoft.com/office/drawing/2014/main" id="{562B98AA-C0BA-46B7-A141-787B6C36B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50429" y="3209374"/>
              <a:ext cx="2448069" cy="737767"/>
            </a:xfrm>
            <a:prstGeom prst="rect">
              <a:avLst/>
            </a:prstGeom>
          </p:spPr>
        </p:pic>
        <p:grpSp>
          <p:nvGrpSpPr>
            <p:cNvPr id="58" name="그룹 1006">
              <a:extLst>
                <a:ext uri="{FF2B5EF4-FFF2-40B4-BE49-F238E27FC236}">
                  <a16:creationId xmlns:a16="http://schemas.microsoft.com/office/drawing/2014/main" id="{B016B55F-3553-44A9-82FC-C5A374AB8A50}"/>
                </a:ext>
              </a:extLst>
            </p:cNvPr>
            <p:cNvGrpSpPr/>
            <p:nvPr/>
          </p:nvGrpSpPr>
          <p:grpSpPr>
            <a:xfrm>
              <a:off x="9441766" y="2182652"/>
              <a:ext cx="81512" cy="81439"/>
              <a:chOff x="9441766" y="2182652"/>
              <a:chExt cx="81512" cy="81439"/>
            </a:xfrm>
          </p:grpSpPr>
          <p:pic>
            <p:nvPicPr>
              <p:cNvPr id="63" name="Object 28">
                <a:extLst>
                  <a:ext uri="{FF2B5EF4-FFF2-40B4-BE49-F238E27FC236}">
                    <a16:creationId xmlns:a16="http://schemas.microsoft.com/office/drawing/2014/main" id="{3818110E-0E2F-4CE1-82D3-DF5A5F3AC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441766" y="2182652"/>
                <a:ext cx="81512" cy="81439"/>
              </a:xfrm>
              <a:prstGeom prst="rect">
                <a:avLst/>
              </a:prstGeom>
            </p:spPr>
          </p:pic>
        </p:grpSp>
        <p:grpSp>
          <p:nvGrpSpPr>
            <p:cNvPr id="59" name="그룹 1007">
              <a:extLst>
                <a:ext uri="{FF2B5EF4-FFF2-40B4-BE49-F238E27FC236}">
                  <a16:creationId xmlns:a16="http://schemas.microsoft.com/office/drawing/2014/main" id="{E52D4BD5-18B3-43E0-929A-3419EDF3042D}"/>
                </a:ext>
              </a:extLst>
            </p:cNvPr>
            <p:cNvGrpSpPr/>
            <p:nvPr/>
          </p:nvGrpSpPr>
          <p:grpSpPr>
            <a:xfrm>
              <a:off x="9438436" y="2610960"/>
              <a:ext cx="81512" cy="81439"/>
              <a:chOff x="9438436" y="2610960"/>
              <a:chExt cx="81512" cy="81439"/>
            </a:xfrm>
          </p:grpSpPr>
          <p:pic>
            <p:nvPicPr>
              <p:cNvPr id="62" name="Object 31">
                <a:extLst>
                  <a:ext uri="{FF2B5EF4-FFF2-40B4-BE49-F238E27FC236}">
                    <a16:creationId xmlns:a16="http://schemas.microsoft.com/office/drawing/2014/main" id="{031B1695-2829-4617-9844-B6C36F91C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438436" y="2610960"/>
                <a:ext cx="81512" cy="81439"/>
              </a:xfrm>
              <a:prstGeom prst="rect">
                <a:avLst/>
              </a:prstGeom>
            </p:spPr>
          </p:pic>
        </p:grpSp>
        <p:grpSp>
          <p:nvGrpSpPr>
            <p:cNvPr id="60" name="그룹 1008">
              <a:extLst>
                <a:ext uri="{FF2B5EF4-FFF2-40B4-BE49-F238E27FC236}">
                  <a16:creationId xmlns:a16="http://schemas.microsoft.com/office/drawing/2014/main" id="{0711A433-CE02-4A26-9452-8C52C1D8EE33}"/>
                </a:ext>
              </a:extLst>
            </p:cNvPr>
            <p:cNvGrpSpPr/>
            <p:nvPr/>
          </p:nvGrpSpPr>
          <p:grpSpPr>
            <a:xfrm>
              <a:off x="9438241" y="3359699"/>
              <a:ext cx="81512" cy="81439"/>
              <a:chOff x="9438241" y="3359699"/>
              <a:chExt cx="81512" cy="81439"/>
            </a:xfrm>
          </p:grpSpPr>
          <p:pic>
            <p:nvPicPr>
              <p:cNvPr id="61" name="Object 34">
                <a:extLst>
                  <a:ext uri="{FF2B5EF4-FFF2-40B4-BE49-F238E27FC236}">
                    <a16:creationId xmlns:a16="http://schemas.microsoft.com/office/drawing/2014/main" id="{5866ACB2-A46D-4255-84DC-AC59614A0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438241" y="3359699"/>
                <a:ext cx="81512" cy="81439"/>
              </a:xfrm>
              <a:prstGeom prst="rect">
                <a:avLst/>
              </a:prstGeom>
            </p:spPr>
          </p:pic>
        </p:grpSp>
      </p:grpSp>
      <p:pic>
        <p:nvPicPr>
          <p:cNvPr id="35" name="Object 17">
            <a:extLst>
              <a:ext uri="{FF2B5EF4-FFF2-40B4-BE49-F238E27FC236}">
                <a16:creationId xmlns:a16="http://schemas.microsoft.com/office/drawing/2014/main" id="{2E7005B3-F01C-433E-B4F2-FBABD671DA14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38400" y="6743700"/>
            <a:ext cx="10815206" cy="3451929"/>
          </a:xfrm>
          <a:prstGeom prst="rect">
            <a:avLst/>
          </a:prstGeom>
        </p:spPr>
      </p:pic>
      <p:pic>
        <p:nvPicPr>
          <p:cNvPr id="36" name="Object 18">
            <a:extLst>
              <a:ext uri="{FF2B5EF4-FFF2-40B4-BE49-F238E27FC236}">
                <a16:creationId xmlns:a16="http://schemas.microsoft.com/office/drawing/2014/main" id="{5DF3713B-BE64-417A-B6E7-244D390B45BC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55511" y="6743700"/>
            <a:ext cx="10815206" cy="34519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2087569" cy="868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2737440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4972" y="2234277"/>
            <a:ext cx="10724675" cy="1327179"/>
            <a:chOff x="5434972" y="2234277"/>
            <a:chExt cx="10724675" cy="13271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4972" y="2234277"/>
              <a:ext cx="10724675" cy="1327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3005" y="864988"/>
            <a:ext cx="2322148" cy="487120"/>
            <a:chOff x="5593005" y="864988"/>
            <a:chExt cx="2322148" cy="487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7419" y="641997"/>
              <a:ext cx="4647619" cy="9809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3005" y="864988"/>
              <a:ext cx="2322148" cy="4871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8570" y="894583"/>
            <a:ext cx="2588992" cy="45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5458" y="3622787"/>
            <a:ext cx="3024900" cy="5714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93008" y="5144907"/>
            <a:ext cx="2322148" cy="487120"/>
            <a:chOff x="5593008" y="5144907"/>
            <a:chExt cx="2322148" cy="4871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7421" y="4921916"/>
              <a:ext cx="4647619" cy="98095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3008" y="5144907"/>
              <a:ext cx="2322148" cy="4871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88570" y="5174502"/>
            <a:ext cx="2442354" cy="4571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0031" y="8642648"/>
            <a:ext cx="1841176" cy="5296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72206" y="6565513"/>
            <a:ext cx="1928895" cy="1928895"/>
            <a:chOff x="7872206" y="6565513"/>
            <a:chExt cx="1928895" cy="19288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2206" y="6565513"/>
              <a:ext cx="1928895" cy="192889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37498" y="8682027"/>
            <a:ext cx="3518180" cy="5257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081815" y="6313509"/>
            <a:ext cx="1484540" cy="2328690"/>
            <a:chOff x="12081815" y="6313509"/>
            <a:chExt cx="1484540" cy="23286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81815" y="6313509"/>
              <a:ext cx="1484540" cy="2328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602" y="1297049"/>
            <a:ext cx="2087569" cy="8685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458" y="2793954"/>
            <a:ext cx="1716398" cy="5714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06693" y="627059"/>
            <a:ext cx="2322148" cy="487120"/>
            <a:chOff x="5606693" y="627059"/>
            <a:chExt cx="2322148" cy="4871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91107" y="404068"/>
              <a:ext cx="4647619" cy="98095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6693" y="627059"/>
              <a:ext cx="2322148" cy="48712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02253" y="656652"/>
            <a:ext cx="2295717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80180" y="1790700"/>
            <a:ext cx="1406394" cy="492857"/>
            <a:chOff x="6080180" y="1850865"/>
            <a:chExt cx="1406394" cy="4928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22283" y="1628164"/>
              <a:ext cx="2819048" cy="99047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0180" y="1850865"/>
              <a:ext cx="1406394" cy="4928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71484" y="1832051"/>
            <a:ext cx="1542888" cy="4342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33345" y="1773325"/>
            <a:ext cx="1406394" cy="492857"/>
            <a:chOff x="9933345" y="1773325"/>
            <a:chExt cx="1406394" cy="492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75447" y="1550624"/>
              <a:ext cx="2819048" cy="99047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33345" y="1773325"/>
              <a:ext cx="1406394" cy="49285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24654" y="1814676"/>
            <a:ext cx="1542888" cy="43427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33724" y="1789929"/>
            <a:ext cx="1406394" cy="492857"/>
            <a:chOff x="13833724" y="1789929"/>
            <a:chExt cx="1406394" cy="492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75826" y="1567228"/>
              <a:ext cx="2819048" cy="99047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33724" y="1789929"/>
              <a:ext cx="1406394" cy="49285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25035" y="1831276"/>
            <a:ext cx="1542888" cy="43427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05541" y="4540808"/>
            <a:ext cx="2573409" cy="5194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745532" y="4945553"/>
            <a:ext cx="3633210" cy="2669846"/>
            <a:chOff x="8745532" y="4945553"/>
            <a:chExt cx="3633210" cy="266984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45532" y="4945553"/>
              <a:ext cx="3633210" cy="266984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905395" y="4540808"/>
            <a:ext cx="2573409" cy="5194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954973" y="4947364"/>
            <a:ext cx="3252571" cy="2666223"/>
            <a:chOff x="12954973" y="4947364"/>
            <a:chExt cx="3252571" cy="266622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54973" y="4947364"/>
              <a:ext cx="3252571" cy="266622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01584" y="2380620"/>
            <a:ext cx="3335518" cy="86689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70363" y="2387972"/>
            <a:ext cx="3335518" cy="122473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16858" y="2401563"/>
            <a:ext cx="3335518" cy="158256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105362" y="4540809"/>
            <a:ext cx="2573412" cy="51948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102949" y="4945553"/>
            <a:ext cx="3075367" cy="2598609"/>
            <a:chOff x="5102949" y="4945553"/>
            <a:chExt cx="3075367" cy="259860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02949" y="4945553"/>
              <a:ext cx="3075367" cy="25986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75027" y="4523325"/>
            <a:ext cx="11530821" cy="2412322"/>
            <a:chOff x="4228574" y="6280476"/>
            <a:chExt cx="12304762" cy="26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28574" y="6280476"/>
              <a:ext cx="12304159" cy="2645394"/>
              <a:chOff x="4228574" y="6280476"/>
              <a:chExt cx="12304159" cy="264539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4228574" y="6280476"/>
                <a:ext cx="12304159" cy="264539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50384" y="6404874"/>
              <a:ext cx="2608874" cy="1133029"/>
            </a:xfrm>
            <a:prstGeom prst="rect">
              <a:avLst/>
            </a:prstGeom>
          </p:spPr>
        </p:pic>
      </p:grp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6E41496B-10B1-4842-9394-F0F4A1FE0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6282322" y="8252493"/>
            <a:ext cx="730250" cy="730250"/>
          </a:xfrm>
          <a:prstGeom prst="rect">
            <a:avLst/>
          </a:prstGeom>
        </p:spPr>
      </p:pic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44A25E5E-C77C-4077-A66C-4319F7F572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0282822" y="8252493"/>
            <a:ext cx="730250" cy="730250"/>
          </a:xfrm>
          <a:prstGeom prst="rect">
            <a:avLst/>
          </a:prstGeom>
        </p:spPr>
      </p:pic>
      <p:pic>
        <p:nvPicPr>
          <p:cNvPr id="5" name="3">
            <a:hlinkClick r:id="" action="ppaction://media"/>
            <a:extLst>
              <a:ext uri="{FF2B5EF4-FFF2-40B4-BE49-F238E27FC236}">
                <a16:creationId xmlns:a16="http://schemas.microsoft.com/office/drawing/2014/main" id="{47436640-B4C5-4DF0-9456-C2DC2CDD166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4178046" y="8252493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400" y="-278088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2087570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200385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99549" y="1133576"/>
            <a:ext cx="2322148" cy="487120"/>
            <a:chOff x="5499549" y="1133576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3963" y="910585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9549" y="1133576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95118" y="1163170"/>
            <a:ext cx="2065828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17588" y="4245719"/>
            <a:ext cx="1085265" cy="1085265"/>
            <a:chOff x="5717588" y="4245719"/>
            <a:chExt cx="1085265" cy="10852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7588" y="4245719"/>
              <a:ext cx="1085265" cy="10852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71244" y="5417506"/>
            <a:ext cx="2288299" cy="4359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35712" y="3948898"/>
            <a:ext cx="862735" cy="1604385"/>
            <a:chOff x="8535712" y="3948898"/>
            <a:chExt cx="862735" cy="16043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141156" y="3189460"/>
              <a:ext cx="1733333" cy="32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8535712" y="3948898"/>
              <a:ext cx="862735" cy="160438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03286" y="4394432"/>
            <a:ext cx="1590318" cy="7802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53229" y="3640257"/>
            <a:ext cx="862735" cy="2190357"/>
            <a:chOff x="11153229" y="3640257"/>
            <a:chExt cx="862735" cy="21903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0758672" y="2595104"/>
              <a:ext cx="1733333" cy="438095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1153229" y="3640257"/>
              <a:ext cx="862735" cy="21903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88730" y="3948898"/>
            <a:ext cx="862735" cy="1604385"/>
            <a:chOff x="13788730" y="3948898"/>
            <a:chExt cx="862735" cy="16043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3394174" y="3189460"/>
              <a:ext cx="1733333" cy="320952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3788730" y="3948898"/>
              <a:ext cx="862735" cy="160438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56285" y="4394436"/>
            <a:ext cx="1177765" cy="78020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802853" y="4671334"/>
            <a:ext cx="1362035" cy="246857"/>
            <a:chOff x="6802853" y="4671334"/>
            <a:chExt cx="1362035" cy="24685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02853" y="4671334"/>
              <a:ext cx="1362035" cy="2468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69272" y="4671334"/>
            <a:ext cx="663003" cy="246857"/>
            <a:chOff x="9769272" y="4671334"/>
            <a:chExt cx="663003" cy="24685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69272" y="4671334"/>
              <a:ext cx="663003" cy="2468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679774" y="4671334"/>
            <a:ext cx="669027" cy="246857"/>
            <a:chOff x="12679774" y="4671334"/>
            <a:chExt cx="669027" cy="24685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79774" y="4671334"/>
              <a:ext cx="669027" cy="246857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29745" y="4148998"/>
            <a:ext cx="1664999" cy="693519"/>
          </a:xfrm>
          <a:prstGeom prst="rect">
            <a:avLst/>
          </a:prstGeom>
        </p:spPr>
      </p:pic>
      <p:pic>
        <p:nvPicPr>
          <p:cNvPr id="69" name="Object 28">
            <a:extLst>
              <a:ext uri="{FF2B5EF4-FFF2-40B4-BE49-F238E27FC236}">
                <a16:creationId xmlns:a16="http://schemas.microsoft.com/office/drawing/2014/main" id="{90E3998D-41E9-446A-A98C-4A56FA7F2865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27810" y="4378782"/>
            <a:ext cx="1990138" cy="78020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D53C501-0A1F-4904-B436-39666BAE68C0}"/>
              </a:ext>
            </a:extLst>
          </p:cNvPr>
          <p:cNvGrpSpPr/>
          <p:nvPr/>
        </p:nvGrpSpPr>
        <p:grpSpPr>
          <a:xfrm>
            <a:off x="7348106" y="1181537"/>
            <a:ext cx="8030532" cy="8599615"/>
            <a:chOff x="7348106" y="1181537"/>
            <a:chExt cx="8030532" cy="859961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27E7915-DE39-4815-955C-D5D0FF59AA57}"/>
                </a:ext>
              </a:extLst>
            </p:cNvPr>
            <p:cNvGrpSpPr/>
            <p:nvPr/>
          </p:nvGrpSpPr>
          <p:grpSpPr>
            <a:xfrm>
              <a:off x="7348106" y="1181537"/>
              <a:ext cx="8030532" cy="8599615"/>
              <a:chOff x="7348106" y="1181537"/>
              <a:chExt cx="8030532" cy="859961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3788730" y="1181537"/>
                <a:ext cx="862735" cy="2432054"/>
                <a:chOff x="13788730" y="1181537"/>
                <a:chExt cx="862735" cy="243205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16200000">
                  <a:off x="13394174" y="12575"/>
                  <a:ext cx="1733333" cy="4866667"/>
                </a:xfrm>
                <a:prstGeom prst="rect">
                  <a:avLst/>
                </a:prstGeom>
              </p:spPr>
            </p:pic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16200000">
                  <a:off x="13788730" y="1181537"/>
                  <a:ext cx="862735" cy="2432054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042432" y="2040906"/>
                <a:ext cx="2336206" cy="780209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3832405" y="6167382"/>
                <a:ext cx="862735" cy="2432054"/>
                <a:chOff x="13832405" y="6167382"/>
                <a:chExt cx="862735" cy="2432054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16200000">
                  <a:off x="13437849" y="4998420"/>
                  <a:ext cx="1733333" cy="4866667"/>
                </a:xfrm>
                <a:prstGeom prst="rect">
                  <a:avLst/>
                </a:prstGeom>
              </p:spPr>
            </p:pic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16200000">
                  <a:off x="13832405" y="6167382"/>
                  <a:ext cx="862735" cy="2432054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0986828" y="6596872"/>
                <a:ext cx="862735" cy="1604385"/>
                <a:chOff x="10986828" y="6596872"/>
                <a:chExt cx="862735" cy="1604385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6200000">
                  <a:off x="10592271" y="5837434"/>
                  <a:ext cx="1733333" cy="3209524"/>
                </a:xfrm>
                <a:prstGeom prst="rect">
                  <a:avLst/>
                </a:prstGeom>
              </p:spPr>
            </p:pic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16200000">
                  <a:off x="10986828" y="6596872"/>
                  <a:ext cx="862735" cy="1604385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654422" y="7042409"/>
                <a:ext cx="1177765" cy="780209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4403675" y="6268950"/>
                <a:ext cx="959407" cy="953260"/>
                <a:chOff x="14403675" y="6268950"/>
                <a:chExt cx="959407" cy="953260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4403675" y="6268950"/>
                  <a:ext cx="959407" cy="953260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7811243" y="5833610"/>
                <a:ext cx="862735" cy="1604385"/>
                <a:chOff x="7811243" y="5833610"/>
                <a:chExt cx="862735" cy="1604385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6200000">
                  <a:off x="7416687" y="5074172"/>
                  <a:ext cx="1733333" cy="3209524"/>
                </a:xfrm>
                <a:prstGeom prst="rect">
                  <a:avLst/>
                </a:prstGeom>
              </p:spPr>
            </p:pic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16200000">
                  <a:off x="7811243" y="5833610"/>
                  <a:ext cx="862735" cy="1604385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478839" y="6279152"/>
                <a:ext cx="1487910" cy="780209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7414033" y="8056705"/>
                <a:ext cx="1515743" cy="1724447"/>
                <a:chOff x="7414033" y="8056705"/>
                <a:chExt cx="1515743" cy="1724447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16200000">
                  <a:off x="6728621" y="7278034"/>
                  <a:ext cx="3038095" cy="3457143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16200000">
                  <a:off x="7414033" y="8056705"/>
                  <a:ext cx="1515743" cy="1724447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7348106" y="8235772"/>
                <a:ext cx="1697012" cy="1424309"/>
              </a:xfrm>
              <a:prstGeom prst="rect">
                <a:avLst/>
              </a:prstGeom>
            </p:spPr>
          </p:pic>
          <p:grpSp>
            <p:nvGrpSpPr>
              <p:cNvPr id="1017" name="그룹 1017"/>
              <p:cNvGrpSpPr/>
              <p:nvPr/>
            </p:nvGrpSpPr>
            <p:grpSpPr>
              <a:xfrm>
                <a:off x="13515597" y="3493010"/>
                <a:ext cx="1409002" cy="246857"/>
                <a:chOff x="13515597" y="3493010"/>
                <a:chExt cx="1409002" cy="246857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3515597" y="3493010"/>
                  <a:ext cx="1409002" cy="24685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3366869" y="5911796"/>
                <a:ext cx="1706458" cy="246857"/>
                <a:chOff x="13366869" y="5911796"/>
                <a:chExt cx="1706458" cy="246857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 rot="-16200000">
                  <a:off x="13366869" y="5911796"/>
                  <a:ext cx="1706458" cy="246857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9040679" y="6513559"/>
                <a:ext cx="728593" cy="2530893"/>
                <a:chOff x="9040679" y="6513559"/>
                <a:chExt cx="728593" cy="2530893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9040679" y="6513559"/>
                  <a:ext cx="728593" cy="2530893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2242661" y="7228669"/>
                <a:ext cx="814090" cy="246857"/>
                <a:chOff x="12242661" y="7228669"/>
                <a:chExt cx="814090" cy="246857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 rot="-10800000">
                  <a:off x="12242661" y="7228669"/>
                  <a:ext cx="814090" cy="246857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9769272" y="7260711"/>
                <a:ext cx="878042" cy="245397"/>
                <a:chOff x="9769272" y="7260711"/>
                <a:chExt cx="878042" cy="245397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9769272" y="7260711"/>
                  <a:ext cx="878042" cy="245397"/>
                </a:xfrm>
                <a:prstGeom prst="rect">
                  <a:avLst/>
                </a:prstGeom>
              </p:spPr>
            </p:pic>
          </p:grpSp>
        </p:grpSp>
        <p:pic>
          <p:nvPicPr>
            <p:cNvPr id="71" name="Object 43">
              <a:extLst>
                <a:ext uri="{FF2B5EF4-FFF2-40B4-BE49-F238E27FC236}">
                  <a16:creationId xmlns:a16="http://schemas.microsoft.com/office/drawing/2014/main" id="{209EB528-EA68-4F24-BEE8-5F04F9F55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086096" y="7187925"/>
              <a:ext cx="2187009" cy="4114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2087570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200385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42560" y="824807"/>
            <a:ext cx="2322148" cy="487120"/>
            <a:chOff x="5142560" y="824807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6974" y="601816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2560" y="824807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38130" y="854398"/>
            <a:ext cx="2442354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34055" y="1667812"/>
            <a:ext cx="5217780" cy="3880724"/>
            <a:chOff x="5134055" y="1667812"/>
            <a:chExt cx="5217780" cy="38807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832" y="-21745"/>
              <a:ext cx="10438095" cy="77619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34055" y="1667812"/>
              <a:ext cx="5217780" cy="38807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25837" y="1667812"/>
            <a:ext cx="5325178" cy="3880724"/>
            <a:chOff x="10825837" y="1667812"/>
            <a:chExt cx="5325178" cy="38807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12471" y="-21745"/>
              <a:ext cx="10657143" cy="776190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25837" y="1667812"/>
              <a:ext cx="5325178" cy="38807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4055" y="5821672"/>
            <a:ext cx="5216965" cy="3762736"/>
            <a:chOff x="5134055" y="5821672"/>
            <a:chExt cx="5216965" cy="37627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70130" y="4181556"/>
              <a:ext cx="10438095" cy="753333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34055" y="5821672"/>
              <a:ext cx="5216965" cy="37627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25837" y="5821672"/>
            <a:ext cx="5325178" cy="3820815"/>
            <a:chOff x="10825837" y="5821672"/>
            <a:chExt cx="5325178" cy="38208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08560" y="4156776"/>
              <a:ext cx="10657143" cy="764761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25837" y="5821672"/>
              <a:ext cx="5325178" cy="3820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71526" y="4124250"/>
            <a:ext cx="7511731" cy="1358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8806" y="6461635"/>
            <a:ext cx="4725140" cy="5474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8806" y="6996016"/>
            <a:ext cx="5655345" cy="547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37987" y="3633604"/>
            <a:ext cx="2820391" cy="2820391"/>
            <a:chOff x="3337987" y="3633604"/>
            <a:chExt cx="2820391" cy="28203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3030" y="2398647"/>
              <a:ext cx="5647619" cy="564761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95586" y="3860214"/>
            <a:ext cx="2510803" cy="25228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2087570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200385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49060" y="646456"/>
            <a:ext cx="2322148" cy="487120"/>
            <a:chOff x="5249060" y="646456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3473" y="423465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9060" y="646456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4630" y="676048"/>
            <a:ext cx="2442354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9060" y="1667812"/>
            <a:ext cx="5201967" cy="3758421"/>
            <a:chOff x="5249060" y="1667812"/>
            <a:chExt cx="5201967" cy="37584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84853" y="27415"/>
              <a:ext cx="10409524" cy="752381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49060" y="1667812"/>
              <a:ext cx="5201967" cy="37584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4180" y="1667812"/>
            <a:ext cx="5229107" cy="3758421"/>
            <a:chOff x="10924180" y="1667812"/>
            <a:chExt cx="5229107" cy="37584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04124" y="66287"/>
              <a:ext cx="10466667" cy="75238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24180" y="1667812"/>
              <a:ext cx="5229107" cy="37584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49060" y="6082792"/>
            <a:ext cx="5201967" cy="3766803"/>
            <a:chOff x="5249060" y="6082792"/>
            <a:chExt cx="5201967" cy="37668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400" y="4442942"/>
              <a:ext cx="10409524" cy="754285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49060" y="6082792"/>
              <a:ext cx="5201967" cy="37668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24180" y="6082792"/>
            <a:ext cx="5229107" cy="3766803"/>
            <a:chOff x="10924180" y="6082792"/>
            <a:chExt cx="5229107" cy="37668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0997" y="4442942"/>
              <a:ext cx="10466667" cy="75428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24180" y="6082792"/>
              <a:ext cx="5229107" cy="3766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2087570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2083189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49060" y="989313"/>
            <a:ext cx="2322148" cy="487120"/>
            <a:chOff x="5249060" y="989313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3473" y="766322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9060" y="989313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7011" y="982714"/>
            <a:ext cx="2195198" cy="5485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88134" y="1839658"/>
            <a:ext cx="9623774" cy="22314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18461" y="4746921"/>
            <a:ext cx="3398593" cy="4139113"/>
            <a:chOff x="4918461" y="4746921"/>
            <a:chExt cx="3398593" cy="41391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8461" y="4746921"/>
              <a:ext cx="3398593" cy="41391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7386" y="4746921"/>
            <a:ext cx="3400475" cy="4131928"/>
            <a:chOff x="7617386" y="4746921"/>
            <a:chExt cx="3400475" cy="41319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7386" y="4746921"/>
              <a:ext cx="3400475" cy="41319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33802" y="4729105"/>
            <a:ext cx="3398593" cy="4139113"/>
            <a:chOff x="10333802" y="4729105"/>
            <a:chExt cx="3398593" cy="41391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33802" y="4729105"/>
              <a:ext cx="3398593" cy="4139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39467" y="4738013"/>
            <a:ext cx="3398593" cy="4139113"/>
            <a:chOff x="12939467" y="4738013"/>
            <a:chExt cx="3398593" cy="41391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39467" y="4738013"/>
              <a:ext cx="3398593" cy="4139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2087570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2083189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25615" y="698012"/>
            <a:ext cx="2322148" cy="487120"/>
            <a:chOff x="5525615" y="698012"/>
            <a:chExt cx="2322148" cy="487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0029" y="475021"/>
              <a:ext cx="4647619" cy="9809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5615" y="698012"/>
              <a:ext cx="2322148" cy="487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21185" y="727603"/>
            <a:ext cx="2588992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49160" y="2081273"/>
            <a:ext cx="1958505" cy="492857"/>
            <a:chOff x="13449160" y="2081273"/>
            <a:chExt cx="1958505" cy="49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15072" y="1858573"/>
              <a:ext cx="3923810" cy="99047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49160" y="2081273"/>
              <a:ext cx="1958505" cy="4928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1926" y="2119590"/>
            <a:ext cx="1908674" cy="470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21055" y="2081273"/>
            <a:ext cx="1958505" cy="492857"/>
            <a:chOff x="5821055" y="2081273"/>
            <a:chExt cx="1958505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86967" y="1858573"/>
              <a:ext cx="3923810" cy="99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1055" y="2081273"/>
              <a:ext cx="1958505" cy="4928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93857" y="2119593"/>
            <a:ext cx="1656193" cy="5095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92271" y="2709288"/>
            <a:ext cx="5072284" cy="6171429"/>
            <a:chOff x="11892271" y="2709288"/>
            <a:chExt cx="5072284" cy="61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92271" y="2709288"/>
              <a:ext cx="5072284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66669" y="2709288"/>
            <a:ext cx="5067312" cy="6171429"/>
            <a:chOff x="4266669" y="2709288"/>
            <a:chExt cx="5067312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66669" y="2709288"/>
              <a:ext cx="5067312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1183" y="2426707"/>
            <a:ext cx="3386218" cy="2944960"/>
            <a:chOff x="8191183" y="2426707"/>
            <a:chExt cx="3386218" cy="29449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91183" y="2426707"/>
              <a:ext cx="3386218" cy="29449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73876" y="3216205"/>
            <a:ext cx="2716259" cy="14084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20413" y="5587084"/>
            <a:ext cx="3386218" cy="2944960"/>
            <a:chOff x="9620413" y="5587084"/>
            <a:chExt cx="3386218" cy="294496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20413" y="5587084"/>
              <a:ext cx="3386218" cy="294496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62763" y="6146296"/>
            <a:ext cx="2749031" cy="18199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2087570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5458" y="2793954"/>
            <a:ext cx="2083189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229823" y="2028314"/>
            <a:ext cx="224279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07732" y="2572429"/>
            <a:ext cx="2003664" cy="504221"/>
            <a:chOff x="7307732" y="2572429"/>
            <a:chExt cx="2003664" cy="5042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6153" y="2340779"/>
              <a:ext cx="4009524" cy="100952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7732" y="2572429"/>
              <a:ext cx="2003664" cy="5042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79907" y="2611632"/>
            <a:ext cx="1798207" cy="481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9060" y="789313"/>
            <a:ext cx="2322148" cy="487120"/>
            <a:chOff x="5249060" y="789313"/>
            <a:chExt cx="2322148" cy="4871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3473" y="566322"/>
              <a:ext cx="4647619" cy="98095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49060" y="789313"/>
              <a:ext cx="2322148" cy="4871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44630" y="818905"/>
            <a:ext cx="2180772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50119" y="2569026"/>
            <a:ext cx="2003664" cy="504221"/>
            <a:chOff x="12150119" y="2569026"/>
            <a:chExt cx="2003664" cy="5042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8540" y="2337375"/>
              <a:ext cx="4009524" cy="10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0119" y="2569026"/>
              <a:ext cx="2003664" cy="5042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22316" y="2608230"/>
            <a:ext cx="1798207" cy="4815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18727" y="3277158"/>
            <a:ext cx="5181675" cy="6313729"/>
            <a:chOff x="5718727" y="3277158"/>
            <a:chExt cx="5181675" cy="63137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18727" y="3277158"/>
              <a:ext cx="5181675" cy="63137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57332" y="3261142"/>
            <a:ext cx="5189240" cy="6313729"/>
            <a:chOff x="10557332" y="3261142"/>
            <a:chExt cx="5189240" cy="63137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57332" y="3261142"/>
              <a:ext cx="5189240" cy="6313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3735" y="4028888"/>
            <a:ext cx="6816343" cy="1358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37987" y="3633604"/>
            <a:ext cx="2820391" cy="2820391"/>
            <a:chOff x="3337987" y="3633604"/>
            <a:chExt cx="2820391" cy="28203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3030" y="2398647"/>
              <a:ext cx="5647619" cy="564761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5584" y="3860213"/>
            <a:ext cx="2510803" cy="25228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50487" y="7243644"/>
            <a:ext cx="7696968" cy="29993"/>
            <a:chOff x="7150487" y="7243644"/>
            <a:chExt cx="7696968" cy="299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150487" y="7243644"/>
              <a:ext cx="7696968" cy="299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2766" y="7370176"/>
            <a:ext cx="4962560" cy="29993"/>
            <a:chOff x="8292766" y="7370176"/>
            <a:chExt cx="4962560" cy="299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292766" y="7370176"/>
              <a:ext cx="4962560" cy="299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0766" y="6084779"/>
            <a:ext cx="2257654" cy="2257654"/>
            <a:chOff x="9680766" y="6084779"/>
            <a:chExt cx="2257654" cy="225765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722059" y="6130713"/>
              <a:ext cx="2175069" cy="2175069"/>
              <a:chOff x="9722059" y="6130713"/>
              <a:chExt cx="2175069" cy="217506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22059" y="6130713"/>
                <a:ext cx="2175069" cy="21750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763659" y="6084779"/>
              <a:ext cx="91868" cy="91868"/>
              <a:chOff x="10763659" y="6084779"/>
              <a:chExt cx="91868" cy="9186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763659" y="6084779"/>
                <a:ext cx="91868" cy="9186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763659" y="8250565"/>
              <a:ext cx="91868" cy="91868"/>
              <a:chOff x="10763659" y="8250565"/>
              <a:chExt cx="91868" cy="918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763659" y="8250565"/>
                <a:ext cx="91868" cy="9186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846552" y="7185456"/>
              <a:ext cx="91868" cy="91868"/>
              <a:chOff x="11846552" y="7185456"/>
              <a:chExt cx="91868" cy="9186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1846552" y="7185456"/>
                <a:ext cx="91868" cy="918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680766" y="7185456"/>
              <a:ext cx="91868" cy="91868"/>
              <a:chOff x="9680766" y="7185456"/>
              <a:chExt cx="91868" cy="9186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9680766" y="7185456"/>
                <a:ext cx="91868" cy="918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529380" y="7938035"/>
              <a:ext cx="91868" cy="91868"/>
              <a:chOff x="11529380" y="7938035"/>
              <a:chExt cx="91868" cy="918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8100000">
                <a:off x="11529380" y="7938035"/>
                <a:ext cx="91868" cy="9186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034424" y="6363783"/>
              <a:ext cx="91868" cy="91868"/>
              <a:chOff x="10034424" y="6363783"/>
              <a:chExt cx="91868" cy="9186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8100000">
                <a:off x="10034424" y="6363783"/>
                <a:ext cx="91868" cy="9186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030429" y="7975167"/>
              <a:ext cx="91868" cy="91868"/>
              <a:chOff x="10030429" y="7975167"/>
              <a:chExt cx="91868" cy="918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8100000">
                <a:off x="10030429" y="7975167"/>
                <a:ext cx="91868" cy="9186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561871" y="6443725"/>
              <a:ext cx="91868" cy="91868"/>
              <a:chOff x="11561871" y="6443725"/>
              <a:chExt cx="91868" cy="9186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8100000">
                <a:off x="11561871" y="6443725"/>
                <a:ext cx="91868" cy="9186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180561" y="4847435"/>
            <a:ext cx="794373" cy="794373"/>
            <a:chOff x="7180561" y="4847435"/>
            <a:chExt cx="794373" cy="79437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9499" y="4455770"/>
              <a:ext cx="1590476" cy="159047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80561" y="4847435"/>
              <a:ext cx="794373" cy="7943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157750" y="4847435"/>
            <a:ext cx="794373" cy="794373"/>
            <a:chOff x="14157750" y="4847435"/>
            <a:chExt cx="794373" cy="79437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766688" y="4455770"/>
              <a:ext cx="1590476" cy="1590476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157750" y="4847435"/>
              <a:ext cx="794373" cy="7943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21750" y="6411731"/>
            <a:ext cx="1575685" cy="1603751"/>
            <a:chOff x="10021750" y="6411731"/>
            <a:chExt cx="1575685" cy="160375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1750" y="6411731"/>
              <a:ext cx="1575685" cy="160375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284402" y="9072079"/>
            <a:ext cx="794373" cy="794373"/>
            <a:chOff x="7284402" y="9072079"/>
            <a:chExt cx="794373" cy="79437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3340" y="8680414"/>
              <a:ext cx="1590476" cy="159047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4402" y="9072079"/>
              <a:ext cx="794373" cy="79437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157750" y="9072079"/>
            <a:ext cx="794373" cy="794373"/>
            <a:chOff x="14157750" y="9072079"/>
            <a:chExt cx="794373" cy="79437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766688" y="8680414"/>
              <a:ext cx="1590476" cy="1590476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157750" y="9072079"/>
              <a:ext cx="794373" cy="7943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196260" y="5037275"/>
            <a:ext cx="1570779" cy="414693"/>
            <a:chOff x="8196260" y="5037275"/>
            <a:chExt cx="1570779" cy="41469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5216" y="4848717"/>
              <a:ext cx="3142857" cy="838095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96260" y="5037275"/>
              <a:ext cx="1570779" cy="41469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54284" y="5077183"/>
            <a:ext cx="1275594" cy="34061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402739" y="5037275"/>
            <a:ext cx="1570779" cy="414693"/>
            <a:chOff x="12402739" y="5037275"/>
            <a:chExt cx="1570779" cy="41469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51695" y="4848717"/>
              <a:ext cx="3142857" cy="838095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02739" y="5037275"/>
              <a:ext cx="1570779" cy="414693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60760" y="5077183"/>
            <a:ext cx="1080798" cy="34061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8300102" y="9261919"/>
            <a:ext cx="1570779" cy="414693"/>
            <a:chOff x="8300102" y="9261919"/>
            <a:chExt cx="1570779" cy="41469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9057" y="9073361"/>
              <a:ext cx="3142857" cy="838095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0102" y="9261919"/>
              <a:ext cx="1570779" cy="414693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81932" y="9311346"/>
            <a:ext cx="1454414" cy="34061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402739" y="9261919"/>
            <a:ext cx="1570779" cy="414693"/>
            <a:chOff x="12402739" y="9261919"/>
            <a:chExt cx="1570779" cy="41469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51695" y="9073361"/>
              <a:ext cx="3142857" cy="838095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02739" y="9261919"/>
              <a:ext cx="1570779" cy="41469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60760" y="9301824"/>
            <a:ext cx="1080799" cy="340614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23909" y="5882836"/>
            <a:ext cx="3250315" cy="805608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10339" y="5763193"/>
            <a:ext cx="3070553" cy="1114589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73495" y="8302954"/>
            <a:ext cx="3172814" cy="805610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86543" y="8302954"/>
            <a:ext cx="2945312" cy="80561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284402" y="4990754"/>
            <a:ext cx="586691" cy="586691"/>
            <a:chOff x="7284402" y="4990754"/>
            <a:chExt cx="586691" cy="58669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84402" y="4990754"/>
              <a:ext cx="586691" cy="58669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338892" y="5025762"/>
            <a:ext cx="431833" cy="431833"/>
            <a:chOff x="14338892" y="5025762"/>
            <a:chExt cx="431833" cy="43183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338892" y="5025762"/>
              <a:ext cx="431833" cy="43183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471652" y="9242678"/>
            <a:ext cx="428625" cy="428625"/>
            <a:chOff x="7471652" y="9242678"/>
            <a:chExt cx="428625" cy="428625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71652" y="9242678"/>
              <a:ext cx="428625" cy="42862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291781" y="9206109"/>
            <a:ext cx="526312" cy="526312"/>
            <a:chOff x="14291781" y="9206109"/>
            <a:chExt cx="526312" cy="52631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291781" y="9206109"/>
              <a:ext cx="526312" cy="52631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460429" y="497481"/>
            <a:ext cx="1570779" cy="414693"/>
            <a:chOff x="5460429" y="497481"/>
            <a:chExt cx="1570779" cy="41469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9385" y="308923"/>
              <a:ext cx="3142857" cy="838095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60429" y="497481"/>
              <a:ext cx="1570779" cy="414693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618454" y="537389"/>
            <a:ext cx="995189" cy="340613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5460429" y="4058412"/>
            <a:ext cx="1570779" cy="414693"/>
            <a:chOff x="5460429" y="4058412"/>
            <a:chExt cx="1570779" cy="414693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9385" y="3869855"/>
              <a:ext cx="3142857" cy="838095"/>
            </a:xfrm>
            <a:prstGeom prst="rect">
              <a:avLst/>
            </a:prstGeom>
          </p:spPr>
        </p:pic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60429" y="4058412"/>
              <a:ext cx="1570779" cy="414693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18454" y="4098320"/>
            <a:ext cx="1080799" cy="340613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745229" y="2784182"/>
            <a:ext cx="1687239" cy="411418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970572" y="2813115"/>
            <a:ext cx="1891024" cy="411418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093048" y="2784182"/>
            <a:ext cx="2152976" cy="411418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5204175" y="2605887"/>
            <a:ext cx="396017" cy="518422"/>
            <a:chOff x="15204175" y="2605887"/>
            <a:chExt cx="396017" cy="518422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204175" y="2605887"/>
              <a:ext cx="396017" cy="5184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824117" y="881323"/>
            <a:ext cx="1237816" cy="1259863"/>
            <a:chOff x="13824117" y="881323"/>
            <a:chExt cx="1237816" cy="1259863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824117" y="881323"/>
              <a:ext cx="1237816" cy="125986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615571" y="1656223"/>
            <a:ext cx="1169400" cy="900086"/>
            <a:chOff x="13615571" y="1656223"/>
            <a:chExt cx="1169400" cy="900086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615571" y="1656223"/>
              <a:ext cx="1169400" cy="900086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765525" y="1194021"/>
            <a:ext cx="1624446" cy="1624446"/>
            <a:chOff x="6765525" y="1194021"/>
            <a:chExt cx="1624446" cy="1624446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65525" y="1194021"/>
              <a:ext cx="1624446" cy="162444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0161567" y="1149761"/>
            <a:ext cx="1636713" cy="1636713"/>
            <a:chOff x="10161567" y="1149761"/>
            <a:chExt cx="1636713" cy="1636713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161567" y="1149761"/>
              <a:ext cx="1636713" cy="163671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150717" y="1019450"/>
            <a:ext cx="747222" cy="747222"/>
            <a:chOff x="11150717" y="1019450"/>
            <a:chExt cx="747222" cy="747222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150717" y="1019450"/>
              <a:ext cx="747222" cy="747222"/>
            </a:xfrm>
            <a:prstGeom prst="rect">
              <a:avLst/>
            </a:prstGeom>
          </p:spPr>
        </p:pic>
      </p:grpSp>
      <p:pic>
        <p:nvPicPr>
          <p:cNvPr id="133" name="Object 132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32602" y="1297049"/>
            <a:ext cx="1642629" cy="868552"/>
          </a:xfrm>
          <a:prstGeom prst="rect">
            <a:avLst/>
          </a:prstGeom>
        </p:spPr>
      </p:pic>
      <p:pic>
        <p:nvPicPr>
          <p:cNvPr id="98" name="Object 49">
            <a:extLst>
              <a:ext uri="{FF2B5EF4-FFF2-40B4-BE49-F238E27FC236}">
                <a16:creationId xmlns:a16="http://schemas.microsoft.com/office/drawing/2014/main" id="{826B9605-DF09-44E4-B7FC-F5A91540E066}"/>
              </a:ext>
            </a:extLst>
      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 rot="-16200000">
            <a:off x="16184152" y="2182689"/>
            <a:ext cx="2430658" cy="38856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2602" y="1297049"/>
            <a:ext cx="2656086" cy="8685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40255" y="2037707"/>
            <a:ext cx="1522097" cy="1522097"/>
            <a:chOff x="7340255" y="2037707"/>
            <a:chExt cx="1522097" cy="152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340255" y="2037707"/>
              <a:ext cx="1522097" cy="15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441" y="1902448"/>
            <a:ext cx="1657356" cy="1657356"/>
            <a:chOff x="12974441" y="1902448"/>
            <a:chExt cx="1657356" cy="16573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154994" y="1081743"/>
              <a:ext cx="3323810" cy="332381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974441" y="1902448"/>
              <a:ext cx="1657356" cy="16573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89421" y="2017428"/>
            <a:ext cx="1427396" cy="1427396"/>
            <a:chOff x="13089421" y="2017428"/>
            <a:chExt cx="1427396" cy="14273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089421" y="2017428"/>
              <a:ext cx="1427396" cy="14273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12369" y="2140376"/>
            <a:ext cx="1181501" cy="1181501"/>
            <a:chOff x="13212369" y="2140376"/>
            <a:chExt cx="1181501" cy="11815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212369" y="2140376"/>
              <a:ext cx="1181501" cy="11815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10144" y="2561835"/>
            <a:ext cx="3650842" cy="147383"/>
            <a:chOff x="9110144" y="2561835"/>
            <a:chExt cx="3650842" cy="1473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0144" y="2561835"/>
              <a:ext cx="3650842" cy="1473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15318" y="2895316"/>
            <a:ext cx="3648881" cy="147032"/>
            <a:chOff x="9115318" y="2895316"/>
            <a:chExt cx="3648881" cy="1470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115318" y="2895316"/>
              <a:ext cx="3648881" cy="14703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72026" y="7738804"/>
            <a:ext cx="1496414" cy="5930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89557" y="8075788"/>
            <a:ext cx="1338593" cy="44379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06155" y="2455112"/>
            <a:ext cx="1115485" cy="6856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83974" y="2206821"/>
            <a:ext cx="1372032" cy="105856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80530" y="4376817"/>
            <a:ext cx="1522097" cy="1522097"/>
            <a:chOff x="7380530" y="4376817"/>
            <a:chExt cx="1522097" cy="15220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380530" y="4376817"/>
              <a:ext cx="1522097" cy="15220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14716" y="4241558"/>
            <a:ext cx="1657356" cy="1657356"/>
            <a:chOff x="13014716" y="4241558"/>
            <a:chExt cx="1657356" cy="165735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195269" y="3420852"/>
              <a:ext cx="3323810" cy="332381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014716" y="4241558"/>
              <a:ext cx="1657356" cy="16573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29697" y="4356538"/>
            <a:ext cx="1427396" cy="1427396"/>
            <a:chOff x="13129697" y="4356538"/>
            <a:chExt cx="1427396" cy="14273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129697" y="4356538"/>
              <a:ext cx="1427396" cy="14273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52644" y="4479485"/>
            <a:ext cx="1181501" cy="1181501"/>
            <a:chOff x="13252644" y="4479485"/>
            <a:chExt cx="1181501" cy="11815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252644" y="4479485"/>
              <a:ext cx="1181501" cy="11815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50420" y="4900945"/>
            <a:ext cx="3650842" cy="147383"/>
            <a:chOff x="9150420" y="4900945"/>
            <a:chExt cx="3650842" cy="14738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50420" y="4900945"/>
              <a:ext cx="3650842" cy="1473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55594" y="5234426"/>
            <a:ext cx="3648881" cy="147032"/>
            <a:chOff x="9155594" y="5234426"/>
            <a:chExt cx="3648881" cy="1470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155594" y="5234426"/>
              <a:ext cx="3648881" cy="14703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15811" y="4694982"/>
            <a:ext cx="1848821" cy="105856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24212" y="4812598"/>
            <a:ext cx="1410410" cy="54855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378350" y="6861169"/>
            <a:ext cx="1522097" cy="1522097"/>
            <a:chOff x="7378350" y="6861169"/>
            <a:chExt cx="1522097" cy="152209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378350" y="6861169"/>
              <a:ext cx="1522097" cy="152209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012536" y="6725910"/>
            <a:ext cx="1657356" cy="1657356"/>
            <a:chOff x="13012536" y="6725910"/>
            <a:chExt cx="1657356" cy="165735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193089" y="5905204"/>
              <a:ext cx="3323810" cy="3323810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012536" y="6725910"/>
              <a:ext cx="1657356" cy="165735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127516" y="6840890"/>
            <a:ext cx="1427396" cy="1427396"/>
            <a:chOff x="13127516" y="6840890"/>
            <a:chExt cx="1427396" cy="142739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127516" y="6840890"/>
              <a:ext cx="1427396" cy="14273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250464" y="6963838"/>
            <a:ext cx="1181501" cy="1181501"/>
            <a:chOff x="13250464" y="6963838"/>
            <a:chExt cx="1181501" cy="118150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250464" y="6963838"/>
              <a:ext cx="1181501" cy="118150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148240" y="7385297"/>
            <a:ext cx="3650842" cy="147383"/>
            <a:chOff x="9148240" y="7385297"/>
            <a:chExt cx="3650842" cy="14738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8240" y="7385297"/>
              <a:ext cx="3650842" cy="14738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153414" y="7718778"/>
            <a:ext cx="3648881" cy="147032"/>
            <a:chOff x="9153414" y="7718778"/>
            <a:chExt cx="3648881" cy="14703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153414" y="7718778"/>
              <a:ext cx="3648881" cy="14703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23155" y="7112665"/>
            <a:ext cx="1573756" cy="1058565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22022" y="7087427"/>
            <a:ext cx="1234500" cy="10585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429" y="5580952"/>
            <a:ext cx="18685714" cy="4990476"/>
            <a:chOff x="-171429" y="5580952"/>
            <a:chExt cx="18685714" cy="49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429" y="5580952"/>
              <a:ext cx="18685714" cy="49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22281" y="503326"/>
            <a:ext cx="4041152" cy="576166"/>
            <a:chOff x="7122281" y="503326"/>
            <a:chExt cx="4041152" cy="5761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495" y="237218"/>
              <a:ext cx="8085714" cy="1152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2281" y="503326"/>
              <a:ext cx="4041152" cy="576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50468" y="560830"/>
            <a:ext cx="2584853" cy="5485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0373" y="1284039"/>
            <a:ext cx="7547508" cy="5485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0142" y="2304669"/>
            <a:ext cx="16385430" cy="6475061"/>
          </a:xfrm>
          <a:prstGeom prst="rect">
            <a:avLst/>
          </a:prstGeom>
          <a:effectLst>
            <a:outerShdw blurRad="50800" dist="38100" dir="162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04" name="그룹 1004"/>
          <p:cNvGrpSpPr/>
          <p:nvPr/>
        </p:nvGrpSpPr>
        <p:grpSpPr>
          <a:xfrm>
            <a:off x="11163433" y="2729227"/>
            <a:ext cx="5646662" cy="5646662"/>
            <a:chOff x="11202313" y="2718868"/>
            <a:chExt cx="5646662" cy="56466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437276" y="-50457"/>
              <a:ext cx="11295238" cy="1129523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202313" y="2718868"/>
              <a:ext cx="5646662" cy="56466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94054" y="3110609"/>
            <a:ext cx="4863180" cy="4863180"/>
            <a:chOff x="11594054" y="3110609"/>
            <a:chExt cx="4863180" cy="48631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594054" y="3110609"/>
              <a:ext cx="4863180" cy="48631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12940" y="3529495"/>
            <a:ext cx="4025408" cy="4025408"/>
            <a:chOff x="12012940" y="3529495"/>
            <a:chExt cx="4025408" cy="40254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012940" y="3529495"/>
              <a:ext cx="4025408" cy="40254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36244" y="6587056"/>
            <a:ext cx="2643902" cy="306005"/>
            <a:chOff x="7836244" y="6587056"/>
            <a:chExt cx="2643902" cy="3060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36244" y="6587056"/>
              <a:ext cx="2643902" cy="306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19317" y="3622662"/>
            <a:ext cx="2725555" cy="2774102"/>
            <a:chOff x="7819317" y="3622662"/>
            <a:chExt cx="2725555" cy="27741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317" y="3622662"/>
              <a:ext cx="2725555" cy="27741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504191" y="2730884"/>
            <a:ext cx="5646662" cy="56466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88327" y="3119268"/>
            <a:ext cx="4888941" cy="4888941"/>
            <a:chOff x="1888327" y="3119268"/>
            <a:chExt cx="4888941" cy="48889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8327" y="3119268"/>
              <a:ext cx="4888941" cy="48889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81174" y="3075302"/>
            <a:ext cx="4888941" cy="4888941"/>
            <a:chOff x="11581174" y="3075302"/>
            <a:chExt cx="4888941" cy="48889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81174" y="3075302"/>
              <a:ext cx="4888941" cy="48889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30430" y="6854966"/>
            <a:ext cx="2643902" cy="306005"/>
            <a:chOff x="7830430" y="6854966"/>
            <a:chExt cx="2643902" cy="3060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30430" y="6854966"/>
              <a:ext cx="2643902" cy="306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362" y="6117101"/>
            <a:ext cx="5861696" cy="12993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324" y="6992309"/>
            <a:ext cx="8465378" cy="29598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167" y="657143"/>
            <a:ext cx="14228571" cy="4476190"/>
            <a:chOff x="704167" y="657143"/>
            <a:chExt cx="14228571" cy="44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59755" y="-1533987"/>
              <a:ext cx="28457143" cy="895238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167" y="657143"/>
              <a:ext cx="14228571" cy="44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3659" y="983497"/>
            <a:ext cx="3409634" cy="13992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89811" y="3965002"/>
            <a:ext cx="2514961" cy="82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352" y="5398759"/>
              <a:ext cx="447619" cy="44761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3447" y="5398599"/>
              <a:ext cx="438095" cy="43809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71429" y="5580952"/>
            <a:ext cx="18685714" cy="4990476"/>
            <a:chOff x="-171429" y="5580952"/>
            <a:chExt cx="18685714" cy="49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1429" y="5580952"/>
              <a:ext cx="18685714" cy="4990476"/>
            </a:xfrm>
            <a:prstGeom prst="rect">
              <a:avLst/>
            </a:prstGeom>
          </p:spPr>
        </p:pic>
      </p:grpSp>
      <p:pic>
        <p:nvPicPr>
          <p:cNvPr id="3" name="온라인 미디어 2" title="융복합 프로젝트용 유튜브 편집 영상 (멀티캠퍼스)">
            <a:hlinkClick r:id="" action="ppaction://media"/>
            <a:extLst>
              <a:ext uri="{FF2B5EF4-FFF2-40B4-BE49-F238E27FC236}">
                <a16:creationId xmlns:a16="http://schemas.microsoft.com/office/drawing/2014/main" id="{C5D0D584-E0D9-489E-856A-49C1A0AAD0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579882"/>
            <a:ext cx="16154400" cy="9127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857" y="5607869"/>
            <a:ext cx="18685714" cy="4990476"/>
            <a:chOff x="-171429" y="5580952"/>
            <a:chExt cx="18685714" cy="49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429" y="5580952"/>
              <a:ext cx="18685714" cy="49904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80" y="8308720"/>
            <a:ext cx="7666283" cy="5257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40023" y="8077139"/>
            <a:ext cx="571107" cy="455649"/>
            <a:chOff x="4807435" y="8235120"/>
            <a:chExt cx="571107" cy="4556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07435" y="8235120"/>
              <a:ext cx="571107" cy="455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09460" y="8115921"/>
            <a:ext cx="571107" cy="455649"/>
            <a:chOff x="12992049" y="8255271"/>
            <a:chExt cx="571107" cy="4556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2049" y="8255271"/>
              <a:ext cx="571107" cy="455649"/>
            </a:xfrm>
            <a:prstGeom prst="rect">
              <a:avLst/>
            </a:prstGeom>
          </p:spPr>
        </p:pic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BF5D8A58-27B8-474D-8DCA-F934A9A1A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071" y="2292358"/>
            <a:ext cx="9089858" cy="50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1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602" y="1297049"/>
            <a:ext cx="2211148" cy="868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7363" y="3325933"/>
            <a:ext cx="3219029" cy="1344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9617" y="2776811"/>
            <a:ext cx="2318621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84910" y="2405683"/>
            <a:ext cx="1089780" cy="833682"/>
            <a:chOff x="7484910" y="2405683"/>
            <a:chExt cx="1089780" cy="8336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4910" y="2405683"/>
              <a:ext cx="1089780" cy="833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85330" y="3373551"/>
            <a:ext cx="6152289" cy="4676381"/>
            <a:chOff x="5185330" y="3373551"/>
            <a:chExt cx="6152289" cy="4676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5330" y="3373551"/>
              <a:ext cx="6152289" cy="46763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91906" y="2776811"/>
            <a:ext cx="1729410" cy="548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56168" y="3373551"/>
            <a:ext cx="4060704" cy="4756315"/>
            <a:chOff x="12056168" y="3373551"/>
            <a:chExt cx="4060704" cy="47563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6168" y="3373551"/>
              <a:ext cx="4060704" cy="47563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434284" y="1086580"/>
            <a:ext cx="1847029" cy="3885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37465" y="4006617"/>
            <a:ext cx="3809524" cy="1089573"/>
            <a:chOff x="5537465" y="4006617"/>
            <a:chExt cx="3809524" cy="1089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7465" y="4006617"/>
              <a:ext cx="3809524" cy="1089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97282" y="7272878"/>
            <a:ext cx="3809524" cy="1089573"/>
            <a:chOff x="5497282" y="7272878"/>
            <a:chExt cx="3809524" cy="10895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7282" y="7272878"/>
              <a:ext cx="3809524" cy="10895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94930" y="4313535"/>
            <a:ext cx="2545371" cy="548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42044" y="7577687"/>
            <a:ext cx="2125689" cy="548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24993" y="1659482"/>
            <a:ext cx="4678815" cy="5214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70216" y="4520460"/>
            <a:ext cx="1973933" cy="109902"/>
            <a:chOff x="9170216" y="4520460"/>
            <a:chExt cx="1973933" cy="1099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170216" y="4520460"/>
              <a:ext cx="1973933" cy="10990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4735" y="1187436"/>
            <a:ext cx="3101032" cy="8685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56512" y="1329212"/>
            <a:ext cx="3809524" cy="1089573"/>
            <a:chOff x="5556512" y="1329212"/>
            <a:chExt cx="3809524" cy="10895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556512" y="1329212"/>
              <a:ext cx="3809524" cy="1089573"/>
              <a:chOff x="5556512" y="1329212"/>
              <a:chExt cx="3809524" cy="108957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56512" y="1329212"/>
                <a:ext cx="3809524" cy="10895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23179" y="1395427"/>
              <a:ext cx="3676190" cy="957143"/>
              <a:chOff x="5623179" y="1395427"/>
              <a:chExt cx="3676190" cy="9571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23179" y="1395427"/>
                <a:ext cx="3676190" cy="957143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86669" y="1591074"/>
            <a:ext cx="2625396" cy="6856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920012" y="1031206"/>
            <a:ext cx="260172" cy="1685584"/>
            <a:chOff x="9920012" y="1031206"/>
            <a:chExt cx="260172" cy="168558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9920012" y="1031206"/>
              <a:ext cx="260172" cy="1685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57182" y="3461147"/>
            <a:ext cx="651371" cy="139057"/>
            <a:chOff x="10157182" y="3461147"/>
            <a:chExt cx="651371" cy="1390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57182" y="3461147"/>
              <a:ext cx="651371" cy="139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54990" y="5490232"/>
            <a:ext cx="651371" cy="139057"/>
            <a:chOff x="10154990" y="5490232"/>
            <a:chExt cx="651371" cy="1390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54990" y="5490232"/>
              <a:ext cx="651371" cy="139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85084" y="4440918"/>
            <a:ext cx="684062" cy="153411"/>
            <a:chOff x="9385084" y="4440918"/>
            <a:chExt cx="684062" cy="1534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85084" y="4440918"/>
              <a:ext cx="684062" cy="1534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892258" y="1452590"/>
            <a:ext cx="4931895" cy="858393"/>
            <a:chOff x="10892258" y="1452590"/>
            <a:chExt cx="4931895" cy="8583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92258" y="1452590"/>
              <a:ext cx="4931895" cy="85839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79716" y="1663092"/>
            <a:ext cx="4732048" cy="49386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157182" y="4440918"/>
            <a:ext cx="651371" cy="139057"/>
            <a:chOff x="10157182" y="4440918"/>
            <a:chExt cx="651371" cy="1390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57182" y="4440918"/>
              <a:ext cx="651371" cy="1390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45271" y="3134355"/>
            <a:ext cx="5017609" cy="767511"/>
            <a:chOff x="10845271" y="3134355"/>
            <a:chExt cx="5017609" cy="7675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45271" y="3134355"/>
              <a:ext cx="5017609" cy="7675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835115" y="4156037"/>
            <a:ext cx="5008085" cy="748934"/>
            <a:chOff x="10835115" y="4156037"/>
            <a:chExt cx="5008085" cy="74893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35115" y="4156037"/>
              <a:ext cx="5008085" cy="74893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25591" y="5183193"/>
            <a:ext cx="5017609" cy="767511"/>
            <a:chOff x="10825591" y="5183193"/>
            <a:chExt cx="5017609" cy="76751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25591" y="5183193"/>
              <a:ext cx="5017609" cy="76751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02083" y="3317987"/>
            <a:ext cx="4088238" cy="49386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02083" y="4336102"/>
            <a:ext cx="4370841" cy="49386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70764" y="5349387"/>
            <a:ext cx="4280898" cy="49386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138904" y="7842562"/>
            <a:ext cx="1973933" cy="109902"/>
            <a:chOff x="9138904" y="7842562"/>
            <a:chExt cx="1973933" cy="10990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138904" y="7842562"/>
              <a:ext cx="1973933" cy="10990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125871" y="6783249"/>
            <a:ext cx="651371" cy="139057"/>
            <a:chOff x="10125871" y="6783249"/>
            <a:chExt cx="651371" cy="13905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5871" y="6783249"/>
              <a:ext cx="651371" cy="1390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123679" y="8812333"/>
            <a:ext cx="651371" cy="139057"/>
            <a:chOff x="10123679" y="8812333"/>
            <a:chExt cx="651371" cy="13905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3679" y="8812333"/>
              <a:ext cx="651371" cy="13905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353773" y="7763019"/>
            <a:ext cx="684062" cy="153411"/>
            <a:chOff x="9353773" y="7763019"/>
            <a:chExt cx="684062" cy="15341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53773" y="7763019"/>
              <a:ext cx="684062" cy="15341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125871" y="7763019"/>
            <a:ext cx="651371" cy="139057"/>
            <a:chOff x="10125871" y="7763019"/>
            <a:chExt cx="651371" cy="13905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5871" y="7763019"/>
              <a:ext cx="651371" cy="13905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813960" y="6456457"/>
            <a:ext cx="5017609" cy="767511"/>
            <a:chOff x="10813960" y="6456457"/>
            <a:chExt cx="5017609" cy="76751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13960" y="6456457"/>
              <a:ext cx="5017609" cy="76751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803804" y="7478138"/>
            <a:ext cx="5008085" cy="748934"/>
            <a:chOff x="10803804" y="7478138"/>
            <a:chExt cx="5008085" cy="74893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3804" y="7478138"/>
              <a:ext cx="5008085" cy="74893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794280" y="8505294"/>
            <a:ext cx="5017609" cy="767511"/>
            <a:chOff x="10794280" y="8505294"/>
            <a:chExt cx="5017609" cy="76751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94280" y="8505294"/>
              <a:ext cx="5017609" cy="767511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870764" y="6640092"/>
            <a:ext cx="3557270" cy="49386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16200000">
            <a:off x="16452815" y="1105127"/>
            <a:ext cx="1847029" cy="38856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917114" y="6322505"/>
            <a:ext cx="2895349" cy="2946920"/>
            <a:chOff x="917114" y="6322505"/>
            <a:chExt cx="2895349" cy="294692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7114" y="6322505"/>
              <a:ext cx="2895349" cy="2946920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44844" y="7578216"/>
            <a:ext cx="4529260" cy="493866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56211" y="8629274"/>
            <a:ext cx="4495020" cy="4938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43164" y="1355770"/>
            <a:ext cx="3809524" cy="1089573"/>
            <a:chOff x="5643164" y="1355770"/>
            <a:chExt cx="3809524" cy="1089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3164" y="1355770"/>
              <a:ext cx="3809524" cy="1089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28593" y="7246319"/>
            <a:ext cx="3809524" cy="1089573"/>
            <a:chOff x="5528593" y="7246319"/>
            <a:chExt cx="3809524" cy="10895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8593" y="7246319"/>
              <a:ext cx="3809524" cy="10895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1584" y="1672214"/>
            <a:ext cx="2231268" cy="548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73355" y="7551128"/>
            <a:ext cx="2125689" cy="548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56305" y="1632924"/>
            <a:ext cx="4678815" cy="5214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01527" y="4493902"/>
            <a:ext cx="1973933" cy="109902"/>
            <a:chOff x="9201527" y="4493902"/>
            <a:chExt cx="1973933" cy="1099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201527" y="4493902"/>
              <a:ext cx="1973933" cy="1099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03487" y="3967941"/>
            <a:ext cx="3809524" cy="1089573"/>
            <a:chOff x="5503487" y="3967941"/>
            <a:chExt cx="3809524" cy="10895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503487" y="3967941"/>
              <a:ext cx="3809524" cy="1089573"/>
              <a:chOff x="5503487" y="3967941"/>
              <a:chExt cx="3809524" cy="108957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03487" y="3967941"/>
                <a:ext cx="3809524" cy="10895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570153" y="4034156"/>
              <a:ext cx="3676190" cy="957143"/>
              <a:chOff x="5570153" y="4034156"/>
              <a:chExt cx="3676190" cy="95714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70153" y="4034156"/>
                <a:ext cx="3676190" cy="957143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33641" y="4229805"/>
            <a:ext cx="3017768" cy="68569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66986" y="3669935"/>
            <a:ext cx="260172" cy="1685584"/>
            <a:chOff x="9866986" y="3669935"/>
            <a:chExt cx="260172" cy="16855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9866986" y="3669935"/>
              <a:ext cx="260172" cy="1685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88493" y="3434589"/>
            <a:ext cx="651371" cy="139057"/>
            <a:chOff x="10188493" y="3434589"/>
            <a:chExt cx="651371" cy="1390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8493" y="3434589"/>
              <a:ext cx="651371" cy="139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86301" y="5463673"/>
            <a:ext cx="651371" cy="139057"/>
            <a:chOff x="10186301" y="5463673"/>
            <a:chExt cx="651371" cy="1390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6301" y="5463673"/>
              <a:ext cx="651371" cy="139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00306" y="1799595"/>
            <a:ext cx="684062" cy="153411"/>
            <a:chOff x="9500306" y="1799595"/>
            <a:chExt cx="684062" cy="15341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00306" y="1799595"/>
              <a:ext cx="684062" cy="1534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23569" y="1426031"/>
            <a:ext cx="4931895" cy="858393"/>
            <a:chOff x="10923569" y="1426031"/>
            <a:chExt cx="4931895" cy="8583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23569" y="1426031"/>
              <a:ext cx="4931895" cy="85839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11027" y="1636534"/>
            <a:ext cx="4732048" cy="49386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197200" y="1809119"/>
            <a:ext cx="764671" cy="139057"/>
            <a:chOff x="10197200" y="1809119"/>
            <a:chExt cx="764671" cy="1390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97200" y="1809119"/>
              <a:ext cx="764671" cy="1390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76582" y="3107797"/>
            <a:ext cx="5017609" cy="767511"/>
            <a:chOff x="10876582" y="3107797"/>
            <a:chExt cx="5017609" cy="76751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76582" y="3107797"/>
              <a:ext cx="5017609" cy="7675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933725" y="4174385"/>
            <a:ext cx="5008085" cy="748934"/>
            <a:chOff x="10933725" y="4174385"/>
            <a:chExt cx="5008085" cy="7489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33725" y="4174385"/>
              <a:ext cx="5008085" cy="74893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56902" y="5156634"/>
            <a:ext cx="5017609" cy="767511"/>
            <a:chOff x="10856902" y="5156634"/>
            <a:chExt cx="5017609" cy="76751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56902" y="5156634"/>
              <a:ext cx="5017609" cy="767511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33416" y="3291435"/>
            <a:ext cx="4088238" cy="49386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71511" y="4290492"/>
            <a:ext cx="4448958" cy="49386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02075" y="5322829"/>
            <a:ext cx="4280898" cy="49386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170216" y="7816003"/>
            <a:ext cx="1973933" cy="109902"/>
            <a:chOff x="9170216" y="7816003"/>
            <a:chExt cx="1973933" cy="10990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170216" y="7816003"/>
              <a:ext cx="1973933" cy="10990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157182" y="6756690"/>
            <a:ext cx="651371" cy="139057"/>
            <a:chOff x="10157182" y="6756690"/>
            <a:chExt cx="651371" cy="13905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57182" y="6756690"/>
              <a:ext cx="651371" cy="1390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154990" y="8785774"/>
            <a:ext cx="651371" cy="139057"/>
            <a:chOff x="10154990" y="8785774"/>
            <a:chExt cx="651371" cy="13905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54990" y="8785774"/>
              <a:ext cx="651371" cy="13905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385084" y="7736461"/>
            <a:ext cx="684062" cy="153411"/>
            <a:chOff x="9385084" y="7736461"/>
            <a:chExt cx="684062" cy="15341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85084" y="7736461"/>
              <a:ext cx="684062" cy="15341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157182" y="7736461"/>
            <a:ext cx="651371" cy="139057"/>
            <a:chOff x="10157182" y="7736461"/>
            <a:chExt cx="651371" cy="13905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57182" y="7736461"/>
              <a:ext cx="651371" cy="13905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845271" y="6429898"/>
            <a:ext cx="5017609" cy="767511"/>
            <a:chOff x="10845271" y="6429898"/>
            <a:chExt cx="5017609" cy="76751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45271" y="6429898"/>
              <a:ext cx="5017609" cy="76751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835115" y="7451580"/>
            <a:ext cx="5008085" cy="748934"/>
            <a:chOff x="10835115" y="7451580"/>
            <a:chExt cx="5008085" cy="74893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35115" y="7451580"/>
              <a:ext cx="5008085" cy="74893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825591" y="8478736"/>
            <a:ext cx="5017609" cy="767511"/>
            <a:chOff x="10825591" y="8478736"/>
            <a:chExt cx="5017609" cy="76751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25591" y="8478736"/>
              <a:ext cx="5017609" cy="767511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902075" y="6613534"/>
            <a:ext cx="3557270" cy="493866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16200000">
            <a:off x="16452815" y="1105127"/>
            <a:ext cx="1847029" cy="38856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917114" y="6322505"/>
            <a:ext cx="2895349" cy="2946920"/>
            <a:chOff x="917114" y="6322505"/>
            <a:chExt cx="2895349" cy="2946920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7114" y="6322505"/>
              <a:ext cx="2895349" cy="2946920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44735" y="1187436"/>
            <a:ext cx="3101032" cy="868551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844844" y="7578216"/>
            <a:ext cx="4529260" cy="493866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856211" y="8629274"/>
            <a:ext cx="4495020" cy="4938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368" y="-223115"/>
            <a:ext cx="4952273" cy="10889782"/>
            <a:chOff x="-190368" y="-223115"/>
            <a:chExt cx="4952273" cy="1088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368" y="-223115"/>
              <a:ext cx="4952273" cy="10889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3098" y="1197578"/>
            <a:ext cx="3809524" cy="1089573"/>
            <a:chOff x="5543098" y="1197578"/>
            <a:chExt cx="3809524" cy="1089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98" y="1197578"/>
              <a:ext cx="3809524" cy="1089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15346" y="3809748"/>
            <a:ext cx="3809524" cy="1089573"/>
            <a:chOff x="5515346" y="3809748"/>
            <a:chExt cx="3809524" cy="10895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5346" y="3809748"/>
              <a:ext cx="3809524" cy="10895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1519" y="1514021"/>
            <a:ext cx="2231268" cy="548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0109" y="4114554"/>
            <a:ext cx="2615896" cy="548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46716" y="1474731"/>
            <a:ext cx="4678815" cy="5214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91938" y="4335709"/>
            <a:ext cx="1973933" cy="109902"/>
            <a:chOff x="9091938" y="4335709"/>
            <a:chExt cx="1973933" cy="1099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091938" y="4335709"/>
              <a:ext cx="1973933" cy="1099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15346" y="7167975"/>
            <a:ext cx="3809524" cy="1089573"/>
            <a:chOff x="5515346" y="7167975"/>
            <a:chExt cx="3809524" cy="10895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515346" y="7167975"/>
              <a:ext cx="3809524" cy="1089573"/>
              <a:chOff x="5515346" y="7167975"/>
              <a:chExt cx="3809524" cy="108957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15346" y="7167975"/>
                <a:ext cx="3809524" cy="10895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582013" y="7234190"/>
              <a:ext cx="3676190" cy="957143"/>
              <a:chOff x="5582013" y="7234190"/>
              <a:chExt cx="3676190" cy="95714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82013" y="7234190"/>
                <a:ext cx="3676190" cy="957143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55024" y="7410793"/>
            <a:ext cx="2405438" cy="68569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78846" y="6869969"/>
            <a:ext cx="260172" cy="1685584"/>
            <a:chOff x="9878846" y="6869969"/>
            <a:chExt cx="260172" cy="16855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9878846" y="6869969"/>
              <a:ext cx="260172" cy="1685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78904" y="3276396"/>
            <a:ext cx="651371" cy="139057"/>
            <a:chOff x="10078904" y="3276396"/>
            <a:chExt cx="651371" cy="1390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8904" y="3276396"/>
              <a:ext cx="651371" cy="139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76712" y="5305480"/>
            <a:ext cx="651371" cy="139057"/>
            <a:chOff x="10076712" y="5305480"/>
            <a:chExt cx="651371" cy="1390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6712" y="5305480"/>
              <a:ext cx="651371" cy="139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90717" y="1641402"/>
            <a:ext cx="684062" cy="153411"/>
            <a:chOff x="9390717" y="1641402"/>
            <a:chExt cx="684062" cy="15341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0717" y="1641402"/>
              <a:ext cx="684062" cy="1534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813980" y="1267838"/>
            <a:ext cx="4931895" cy="858393"/>
            <a:chOff x="10813980" y="1267838"/>
            <a:chExt cx="4931895" cy="8583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13980" y="1267838"/>
              <a:ext cx="4931895" cy="85839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01438" y="1478341"/>
            <a:ext cx="4732048" cy="49386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087611" y="1650926"/>
            <a:ext cx="764671" cy="139057"/>
            <a:chOff x="10087611" y="1650926"/>
            <a:chExt cx="764671" cy="1390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87611" y="1650926"/>
              <a:ext cx="764671" cy="1390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66993" y="2949604"/>
            <a:ext cx="5017609" cy="767511"/>
            <a:chOff x="10766993" y="2949604"/>
            <a:chExt cx="5017609" cy="76751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66993" y="2949604"/>
              <a:ext cx="5017609" cy="7675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56837" y="3971285"/>
            <a:ext cx="5008085" cy="748934"/>
            <a:chOff x="10756837" y="3971285"/>
            <a:chExt cx="5008085" cy="7489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56837" y="3971285"/>
              <a:ext cx="5008085" cy="74893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47313" y="4998441"/>
            <a:ext cx="5017609" cy="767511"/>
            <a:chOff x="10747313" y="4998441"/>
            <a:chExt cx="5017609" cy="76751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47313" y="4998441"/>
              <a:ext cx="5017609" cy="767511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23797" y="3133244"/>
            <a:ext cx="4088238" cy="49386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23797" y="4151349"/>
            <a:ext cx="4370841" cy="49386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92486" y="5164636"/>
            <a:ext cx="4280898" cy="49386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060627" y="7657810"/>
            <a:ext cx="1973933" cy="109902"/>
            <a:chOff x="9060627" y="7657810"/>
            <a:chExt cx="1973933" cy="10990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060627" y="7657810"/>
              <a:ext cx="1973933" cy="10990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47593" y="6598497"/>
            <a:ext cx="651371" cy="139057"/>
            <a:chOff x="10047593" y="6598497"/>
            <a:chExt cx="651371" cy="13905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47593" y="6598497"/>
              <a:ext cx="651371" cy="1390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045401" y="8627582"/>
            <a:ext cx="651371" cy="139057"/>
            <a:chOff x="10045401" y="8627582"/>
            <a:chExt cx="651371" cy="13905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45401" y="8627582"/>
              <a:ext cx="651371" cy="13905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735682" y="6271705"/>
            <a:ext cx="5017609" cy="767511"/>
            <a:chOff x="10735682" y="6271705"/>
            <a:chExt cx="5017609" cy="76751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35682" y="6271705"/>
              <a:ext cx="5017609" cy="76751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725526" y="7293387"/>
            <a:ext cx="5008085" cy="748934"/>
            <a:chOff x="10725526" y="7293387"/>
            <a:chExt cx="5008085" cy="74893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25526" y="7293387"/>
              <a:ext cx="5008085" cy="74893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716002" y="8320543"/>
            <a:ext cx="5017609" cy="767511"/>
            <a:chOff x="10716002" y="8320543"/>
            <a:chExt cx="5017609" cy="76751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16002" y="8320543"/>
              <a:ext cx="5017609" cy="767511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92486" y="6455341"/>
            <a:ext cx="3557270" cy="49386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40083" y="7444883"/>
            <a:ext cx="4529260" cy="493866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61130" y="8471081"/>
            <a:ext cx="4495020" cy="493866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16200000">
            <a:off x="16452815" y="1105127"/>
            <a:ext cx="1847029" cy="38856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371670" y="4279402"/>
            <a:ext cx="684062" cy="153411"/>
            <a:chOff x="9371670" y="4279402"/>
            <a:chExt cx="684062" cy="15341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71670" y="4279402"/>
              <a:ext cx="684062" cy="15341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106659" y="4288925"/>
            <a:ext cx="764671" cy="139057"/>
            <a:chOff x="10106659" y="4288925"/>
            <a:chExt cx="764671" cy="13905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06659" y="4288925"/>
              <a:ext cx="764671" cy="13905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17114" y="6322505"/>
            <a:ext cx="2895349" cy="2946920"/>
            <a:chOff x="917114" y="6322505"/>
            <a:chExt cx="2895349" cy="294692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7114" y="6322505"/>
              <a:ext cx="2895349" cy="2946920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44735" y="1187436"/>
            <a:ext cx="3101032" cy="8685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19</Words>
  <Application>Microsoft Office PowerPoint</Application>
  <PresentationFormat>사용자 지정</PresentationFormat>
  <Paragraphs>14</Paragraphs>
  <Slides>38</Slides>
  <Notes>5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진 수정</cp:lastModifiedBy>
  <cp:revision>103</cp:revision>
  <dcterms:created xsi:type="dcterms:W3CDTF">2021-05-31T15:48:08Z</dcterms:created>
  <dcterms:modified xsi:type="dcterms:W3CDTF">2021-06-03T04:49:18Z</dcterms:modified>
</cp:coreProperties>
</file>